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0" r:id="rId2"/>
    <p:sldId id="315" r:id="rId3"/>
    <p:sldId id="259" r:id="rId4"/>
    <p:sldId id="324" r:id="rId5"/>
    <p:sldId id="261" r:id="rId6"/>
    <p:sldId id="262" r:id="rId7"/>
    <p:sldId id="323" r:id="rId8"/>
    <p:sldId id="263" r:id="rId9"/>
    <p:sldId id="270" r:id="rId10"/>
    <p:sldId id="269" r:id="rId11"/>
    <p:sldId id="264" r:id="rId12"/>
    <p:sldId id="268" r:id="rId13"/>
    <p:sldId id="265" r:id="rId14"/>
    <p:sldId id="322" r:id="rId15"/>
    <p:sldId id="267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CC00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10" autoAdjust="0"/>
    <p:restoredTop sz="94660"/>
  </p:normalViewPr>
  <p:slideViewPr>
    <p:cSldViewPr>
      <p:cViewPr varScale="1">
        <p:scale>
          <a:sx n="80" d="100"/>
          <a:sy n="80" d="100"/>
        </p:scale>
        <p:origin x="1483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Послуги</c:v>
                </c:pt>
              </c:strCache>
            </c:strRef>
          </c:tx>
          <c:explosion val="2"/>
          <c:cat>
            <c:strRef>
              <c:f>Лист1!$A$2:$A$6</c:f>
              <c:strCache>
                <c:ptCount val="5"/>
                <c:pt idx="0">
                  <c:v>Набуття статусів</c:v>
                </c:pt>
                <c:pt idx="1">
                  <c:v>Отримання пільг</c:v>
                </c:pt>
                <c:pt idx="2">
                  <c:v>Працевлаштування</c:v>
                </c:pt>
                <c:pt idx="3">
                  <c:v>Навчання</c:v>
                </c:pt>
                <c:pt idx="4">
                  <c:v>Реабілітація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0.4</c:v>
                </c:pt>
                <c:pt idx="1">
                  <c:v>0.3</c:v>
                </c:pt>
                <c:pt idx="2">
                  <c:v>0.1</c:v>
                </c:pt>
                <c:pt idx="3">
                  <c:v>0.2</c:v>
                </c:pt>
                <c:pt idx="4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05-4974-AB4F-B4C5170AC5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5197206227833138"/>
          <c:y val="0.29302806315924323"/>
          <c:w val="0.32546504142749111"/>
          <c:h val="0.4392661911421237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691DE9-C70D-4BD1-ADB9-28AA0803E934}" type="doc">
      <dgm:prSet loTypeId="urn:microsoft.com/office/officeart/2005/8/layout/radial6" loCatId="cycle" qsTypeId="urn:microsoft.com/office/officeart/2005/8/quickstyle/simple1#1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36EA377F-546D-4F78-8E6D-3B0BEE62A845}">
      <dgm:prSet phldrT="[Текст]" custT="1"/>
      <dgm:spPr/>
      <dgm:t>
        <a:bodyPr/>
        <a:lstStyle/>
        <a:p>
          <a:pPr>
            <a:buNone/>
          </a:pPr>
          <a:r>
            <a:rPr lang="uk-UA" sz="8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Центр впровадження та функціонування автоматизованих систем збирання, накопичення, захисту, обліку та надання інформації(державних реєстрів)</a:t>
          </a:r>
        </a:p>
      </dgm:t>
    </dgm:pt>
    <dgm:pt modelId="{16FE401B-E382-495F-8F23-FCA005A76F08}" type="parTrans" cxnId="{8A55378E-D5A6-42C8-9387-C075F972182C}">
      <dgm:prSet/>
      <dgm:spPr/>
      <dgm:t>
        <a:bodyPr/>
        <a:lstStyle/>
        <a:p>
          <a:endParaRPr lang="uk-UA" sz="500"/>
        </a:p>
      </dgm:t>
    </dgm:pt>
    <dgm:pt modelId="{265246A2-C019-41EB-A6B8-4D6745E33664}" type="sibTrans" cxnId="{8A55378E-D5A6-42C8-9387-C075F972182C}">
      <dgm:prSet/>
      <dgm:spPr/>
      <dgm:t>
        <a:bodyPr/>
        <a:lstStyle/>
        <a:p>
          <a:endParaRPr lang="uk-UA" sz="500"/>
        </a:p>
      </dgm:t>
    </dgm:pt>
    <dgm:pt modelId="{B7A3AFD7-C56A-49AD-8DEE-9C26BD906F0F}">
      <dgm:prSet phldrT="[Текст]" custT="1"/>
      <dgm:spPr/>
      <dgm:t>
        <a:bodyPr/>
        <a:lstStyle/>
        <a:p>
          <a:pPr>
            <a:buNone/>
          </a:pPr>
          <a:r>
            <a:rPr lang="ru-RU" sz="100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Державний реєстр речових прав на нерухоме майно;</a:t>
          </a:r>
          <a:endParaRPr lang="uk-UA" sz="100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687BA0-2258-452A-9AE3-B7AE44A4A55F}" type="parTrans" cxnId="{A6C41B00-3981-4E88-AFBC-1EE696BD106D}">
      <dgm:prSet/>
      <dgm:spPr/>
      <dgm:t>
        <a:bodyPr/>
        <a:lstStyle/>
        <a:p>
          <a:endParaRPr lang="uk-UA" sz="500"/>
        </a:p>
      </dgm:t>
    </dgm:pt>
    <dgm:pt modelId="{C2DA54E6-07C2-4634-B639-717616A507D4}" type="sibTrans" cxnId="{A6C41B00-3981-4E88-AFBC-1EE696BD106D}">
      <dgm:prSet/>
      <dgm:spPr/>
      <dgm:t>
        <a:bodyPr/>
        <a:lstStyle/>
        <a:p>
          <a:endParaRPr lang="uk-UA" sz="100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43FF46-019D-4723-843C-C61D5C27CEDA}">
      <dgm:prSet phldrT="[Текст]" custT="1"/>
      <dgm:spPr/>
      <dgm:t>
        <a:bodyPr/>
        <a:lstStyle/>
        <a:p>
          <a:pPr>
            <a:buNone/>
          </a:pPr>
          <a:r>
            <a:rPr lang="ru-RU" sz="100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Єдиний державний реєстр юридичних осіб та фізичних осіб – підприємців та громадських формувань</a:t>
          </a:r>
          <a:endParaRPr lang="uk-UA" sz="100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7B6B0D-5CEA-4069-8C9E-1E0F0AC274B0}" type="parTrans" cxnId="{084C0290-6B0A-4DFA-A947-5959F3255882}">
      <dgm:prSet/>
      <dgm:spPr/>
      <dgm:t>
        <a:bodyPr/>
        <a:lstStyle/>
        <a:p>
          <a:endParaRPr lang="uk-UA" sz="500"/>
        </a:p>
      </dgm:t>
    </dgm:pt>
    <dgm:pt modelId="{3F5B58FC-2198-45D6-BA2B-1D54BA7A6E0E}" type="sibTrans" cxnId="{084C0290-6B0A-4DFA-A947-5959F3255882}">
      <dgm:prSet/>
      <dgm:spPr/>
      <dgm:t>
        <a:bodyPr/>
        <a:lstStyle/>
        <a:p>
          <a:endParaRPr lang="uk-UA" sz="100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332B5F-4D6B-4F2F-BB2C-50C8AA9250B1}">
      <dgm:prSet phldrT="[Текст]" custT="1"/>
      <dgm:spPr/>
      <dgm:t>
        <a:bodyPr/>
        <a:lstStyle/>
        <a:p>
          <a:pPr>
            <a:buNone/>
          </a:pPr>
          <a:r>
            <a:rPr lang="ru-RU" sz="100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Державний реєстр актів цивільного стану громадян</a:t>
          </a:r>
          <a:endParaRPr lang="uk-UA" sz="100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FB086B-D988-4C91-87F3-E6592735300B}" type="parTrans" cxnId="{F37C8B07-C2DB-4303-97A9-2EDEEAD555F1}">
      <dgm:prSet/>
      <dgm:spPr/>
      <dgm:t>
        <a:bodyPr/>
        <a:lstStyle/>
        <a:p>
          <a:endParaRPr lang="uk-UA" sz="500"/>
        </a:p>
      </dgm:t>
    </dgm:pt>
    <dgm:pt modelId="{F3B410F7-7E0B-4987-9487-43A87ACD2E82}" type="sibTrans" cxnId="{F37C8B07-C2DB-4303-97A9-2EDEEAD555F1}">
      <dgm:prSet/>
      <dgm:spPr/>
      <dgm:t>
        <a:bodyPr/>
        <a:lstStyle/>
        <a:p>
          <a:endParaRPr lang="uk-UA" sz="100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2CEB7F-64FC-4E7B-BB17-1C127382629A}">
      <dgm:prSet phldrT="[Текст]" custT="1"/>
      <dgm:spPr/>
      <dgm:t>
        <a:bodyPr/>
        <a:lstStyle/>
        <a:p>
          <a:pPr>
            <a:buNone/>
          </a:pPr>
          <a:r>
            <a:rPr lang="ru-RU" sz="100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Єдиний реєстр довіреностей</a:t>
          </a:r>
          <a:endParaRPr lang="uk-UA" sz="100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094664-232A-4E75-B6F4-C369D2A20C8D}" type="parTrans" cxnId="{DBB69F2F-70E3-4733-A03C-97A206385F41}">
      <dgm:prSet/>
      <dgm:spPr/>
      <dgm:t>
        <a:bodyPr/>
        <a:lstStyle/>
        <a:p>
          <a:endParaRPr lang="uk-UA" sz="500"/>
        </a:p>
      </dgm:t>
    </dgm:pt>
    <dgm:pt modelId="{45C00825-4E66-4D12-B3B4-0CBB5813F613}" type="sibTrans" cxnId="{DBB69F2F-70E3-4733-A03C-97A206385F41}">
      <dgm:prSet/>
      <dgm:spPr/>
      <dgm:t>
        <a:bodyPr/>
        <a:lstStyle/>
        <a:p>
          <a:endParaRPr lang="uk-UA" sz="100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A2A62E-6DB3-435B-B8B5-2B23743BEACA}">
      <dgm:prSet custT="1"/>
      <dgm:spPr/>
      <dgm:t>
        <a:bodyPr/>
        <a:lstStyle/>
        <a:p>
          <a:pPr>
            <a:buNone/>
          </a:pPr>
          <a:r>
            <a:rPr lang="ru-RU" sz="100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Державна електронна система у сфері будівництва;</a:t>
          </a:r>
          <a:endParaRPr lang="uk-UA" sz="100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0B6F7F-52A9-4FBB-9C3D-B35A0C926A6C}" type="parTrans" cxnId="{8A3D6251-DCEC-4230-A941-C686335496B5}">
      <dgm:prSet/>
      <dgm:spPr/>
      <dgm:t>
        <a:bodyPr/>
        <a:lstStyle/>
        <a:p>
          <a:endParaRPr lang="uk-UA" sz="500"/>
        </a:p>
      </dgm:t>
    </dgm:pt>
    <dgm:pt modelId="{68A8BD5C-BC26-4645-9371-98FA7EFE2FE9}" type="sibTrans" cxnId="{8A3D6251-DCEC-4230-A941-C686335496B5}">
      <dgm:prSet/>
      <dgm:spPr/>
      <dgm:t>
        <a:bodyPr/>
        <a:lstStyle/>
        <a:p>
          <a:endParaRPr lang="uk-UA" sz="100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7AB9F2-3B84-42A1-BE85-81AEB91950D2}">
      <dgm:prSet custT="1"/>
      <dgm:spPr/>
      <dgm:t>
        <a:bodyPr/>
        <a:lstStyle/>
        <a:p>
          <a:pPr>
            <a:buNone/>
          </a:pPr>
          <a:r>
            <a:rPr lang="ru-RU" sz="100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Програмний комплекс Інтегрована інформаційна система «Соціальна громада» </a:t>
          </a:r>
          <a:endParaRPr lang="uk-UA" sz="100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73CDC2-84AE-4E9D-B12A-59E3D28CE69B}" type="parTrans" cxnId="{1E361138-C8DF-4DFF-9254-76AE6A62C6E7}">
      <dgm:prSet/>
      <dgm:spPr/>
      <dgm:t>
        <a:bodyPr/>
        <a:lstStyle/>
        <a:p>
          <a:endParaRPr lang="uk-UA" sz="500"/>
        </a:p>
      </dgm:t>
    </dgm:pt>
    <dgm:pt modelId="{DCB61499-55AC-49F6-9C9D-DA4359965CE2}" type="sibTrans" cxnId="{1E361138-C8DF-4DFF-9254-76AE6A62C6E7}">
      <dgm:prSet/>
      <dgm:spPr/>
      <dgm:t>
        <a:bodyPr/>
        <a:lstStyle/>
        <a:p>
          <a:endParaRPr lang="uk-UA" sz="100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9F0DCB-C184-45E8-9C8B-D41676938A0F}">
      <dgm:prSet custT="1"/>
      <dgm:spPr/>
      <dgm:t>
        <a:bodyPr/>
        <a:lstStyle/>
        <a:p>
          <a:pPr>
            <a:buNone/>
          </a:pPr>
          <a:r>
            <a:rPr lang="ru-RU" sz="900" dirty="0" err="1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Програмно-технічний</a:t>
          </a:r>
          <a:r>
            <a:rPr lang="ru-RU" sz="9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комплекс "</a:t>
          </a:r>
          <a:r>
            <a:rPr lang="ru-RU" sz="900" dirty="0" err="1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Віртуальний</a:t>
          </a:r>
          <a:r>
            <a:rPr lang="ru-RU" sz="9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900" dirty="0" err="1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офіс</a:t>
          </a:r>
          <a:r>
            <a:rPr lang="ru-RU" sz="9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900" dirty="0" err="1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електронних</a:t>
          </a:r>
          <a:r>
            <a:rPr lang="ru-RU" sz="9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900" dirty="0" err="1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адміністративних</a:t>
          </a:r>
          <a:r>
            <a:rPr lang="ru-RU" sz="9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900" dirty="0" err="1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послуг</a:t>
          </a:r>
          <a:r>
            <a:rPr lang="ru-RU" sz="9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900" dirty="0" err="1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Дніпропетровської</a:t>
          </a:r>
          <a:r>
            <a:rPr lang="ru-RU" sz="9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900" dirty="0" err="1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області</a:t>
          </a:r>
          <a:r>
            <a:rPr lang="ru-RU" sz="9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"</a:t>
          </a:r>
          <a:endParaRPr lang="uk-UA" sz="900" dirty="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AD7548-5E5F-4362-81CD-3D47E9E6DA6F}" type="parTrans" cxnId="{35300A19-C764-4A83-B7C8-3535DACE184E}">
      <dgm:prSet/>
      <dgm:spPr/>
      <dgm:t>
        <a:bodyPr/>
        <a:lstStyle/>
        <a:p>
          <a:endParaRPr lang="uk-UA" sz="500"/>
        </a:p>
      </dgm:t>
    </dgm:pt>
    <dgm:pt modelId="{C7498F20-D605-41CE-8B8A-2C092A95677E}" type="sibTrans" cxnId="{35300A19-C764-4A83-B7C8-3535DACE184E}">
      <dgm:prSet/>
      <dgm:spPr/>
      <dgm:t>
        <a:bodyPr/>
        <a:lstStyle/>
        <a:p>
          <a:endParaRPr lang="uk-UA" sz="100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B94743-4AD9-43B9-82F0-E7F24F492C58}">
      <dgm:prSet custT="1"/>
      <dgm:spPr/>
      <dgm:t>
        <a:bodyPr/>
        <a:lstStyle/>
        <a:p>
          <a:pPr>
            <a:buNone/>
          </a:pPr>
          <a:r>
            <a:rPr lang="ru-RU" sz="100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Єдина інформаційна система соціальної сфери (ЄІССС) </a:t>
          </a:r>
          <a:endParaRPr lang="uk-UA" sz="100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262849-90F0-4C4F-94D3-EA770BAF2384}" type="parTrans" cxnId="{BA8692F2-7D7F-4930-BC4D-194F522D652D}">
      <dgm:prSet/>
      <dgm:spPr/>
      <dgm:t>
        <a:bodyPr/>
        <a:lstStyle/>
        <a:p>
          <a:endParaRPr lang="uk-UA" sz="500"/>
        </a:p>
      </dgm:t>
    </dgm:pt>
    <dgm:pt modelId="{FEEC57C2-7E35-4A54-9A9F-C83111096D98}" type="sibTrans" cxnId="{BA8692F2-7D7F-4930-BC4D-194F522D652D}">
      <dgm:prSet/>
      <dgm:spPr/>
      <dgm:t>
        <a:bodyPr/>
        <a:lstStyle/>
        <a:p>
          <a:endParaRPr lang="uk-UA" sz="100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C5B6A2-F280-42CE-A5A5-B21E9B2B4ECF}">
      <dgm:prSet custT="1"/>
      <dgm:spPr/>
      <dgm:t>
        <a:bodyPr/>
        <a:lstStyle/>
        <a:p>
          <a:pPr>
            <a:buNone/>
          </a:pPr>
          <a:r>
            <a:rPr lang="ru-RU" sz="1000" dirty="0" err="1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Єдина</a:t>
          </a:r>
          <a:r>
            <a:rPr lang="ru-RU" sz="10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000" dirty="0" err="1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інформаційно-аналітична</a:t>
          </a:r>
          <a:r>
            <a:rPr lang="ru-RU" sz="10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система </a:t>
          </a:r>
          <a:r>
            <a:rPr lang="ru-RU" sz="1000" dirty="0" err="1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управління</a:t>
          </a:r>
          <a:r>
            <a:rPr lang="ru-RU" sz="10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000" dirty="0" err="1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міграційними</a:t>
          </a:r>
          <a:r>
            <a:rPr lang="ru-RU" sz="10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000" dirty="0" err="1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процесами</a:t>
          </a:r>
          <a:r>
            <a:rPr lang="ru-RU" sz="10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«</a:t>
          </a:r>
          <a:r>
            <a:rPr lang="en-US" sz="1000" dirty="0" err="1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PassportService</a:t>
          </a:r>
          <a:r>
            <a:rPr lang="ru-RU" sz="10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 </a:t>
          </a:r>
          <a:endParaRPr lang="uk-UA" sz="1000" dirty="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8F8044-884D-4180-9FF2-900DD5A41551}" type="parTrans" cxnId="{D71A0F2E-E0DE-4442-A825-B41F66C00A34}">
      <dgm:prSet/>
      <dgm:spPr/>
      <dgm:t>
        <a:bodyPr/>
        <a:lstStyle/>
        <a:p>
          <a:endParaRPr lang="uk-UA" sz="500"/>
        </a:p>
      </dgm:t>
    </dgm:pt>
    <dgm:pt modelId="{6827981A-7235-402A-B764-1D84168D854C}" type="sibTrans" cxnId="{D71A0F2E-E0DE-4442-A825-B41F66C00A34}">
      <dgm:prSet/>
      <dgm:spPr/>
      <dgm:t>
        <a:bodyPr/>
        <a:lstStyle/>
        <a:p>
          <a:endParaRPr lang="uk-UA" sz="100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8E7CAA-C489-483D-8C4C-A10C5EA50BCC}">
      <dgm:prSet custT="1"/>
      <dgm:spPr/>
      <dgm:t>
        <a:bodyPr/>
        <a:lstStyle/>
        <a:p>
          <a:pPr>
            <a:buNone/>
          </a:pPr>
          <a:r>
            <a:rPr lang="uk-UA" sz="100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Реєстр територіальної громади</a:t>
          </a:r>
        </a:p>
      </dgm:t>
    </dgm:pt>
    <dgm:pt modelId="{F03C578F-3E7C-4A39-B0A1-17943C90DD95}" type="parTrans" cxnId="{22DFC76D-8966-4092-B620-B34B66E5C790}">
      <dgm:prSet/>
      <dgm:spPr/>
      <dgm:t>
        <a:bodyPr/>
        <a:lstStyle/>
        <a:p>
          <a:endParaRPr lang="uk-UA" sz="500"/>
        </a:p>
      </dgm:t>
    </dgm:pt>
    <dgm:pt modelId="{9912ADCF-D442-4828-A77D-DB547149FF27}" type="sibTrans" cxnId="{22DFC76D-8966-4092-B620-B34B66E5C790}">
      <dgm:prSet/>
      <dgm:spPr/>
      <dgm:t>
        <a:bodyPr/>
        <a:lstStyle/>
        <a:p>
          <a:endParaRPr lang="uk-UA" sz="100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C20890-94EB-448A-B71E-32B16F28C0FC}" type="pres">
      <dgm:prSet presAssocID="{A4691DE9-C70D-4BD1-ADB9-28AA0803E934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70A6260-E8A2-4A52-9D05-0F6C5415E666}" type="pres">
      <dgm:prSet presAssocID="{36EA377F-546D-4F78-8E6D-3B0BEE62A845}" presName="centerShape" presStyleLbl="node0" presStyleIdx="0" presStyleCnt="1" custScaleX="102981" custScaleY="102981"/>
      <dgm:spPr/>
    </dgm:pt>
    <dgm:pt modelId="{EB68C7B3-ED90-482F-A759-D20CE26DEB2F}" type="pres">
      <dgm:prSet presAssocID="{B7A3AFD7-C56A-49AD-8DEE-9C26BD906F0F}" presName="node" presStyleLbl="node1" presStyleIdx="0" presStyleCnt="10" custScaleX="147115" custScaleY="147115">
        <dgm:presLayoutVars>
          <dgm:bulletEnabled val="1"/>
        </dgm:presLayoutVars>
      </dgm:prSet>
      <dgm:spPr/>
    </dgm:pt>
    <dgm:pt modelId="{1D859624-F785-4EB8-B361-6ED45745B92B}" type="pres">
      <dgm:prSet presAssocID="{B7A3AFD7-C56A-49AD-8DEE-9C26BD906F0F}" presName="dummy" presStyleCnt="0"/>
      <dgm:spPr/>
    </dgm:pt>
    <dgm:pt modelId="{885B0D1E-7DA3-4458-B4B0-D811AF7678D1}" type="pres">
      <dgm:prSet presAssocID="{C2DA54E6-07C2-4634-B639-717616A507D4}" presName="sibTrans" presStyleLbl="sibTrans2D1" presStyleIdx="0" presStyleCnt="10" custScaleX="28184" custScaleY="28184"/>
      <dgm:spPr/>
    </dgm:pt>
    <dgm:pt modelId="{6D3BF632-31DF-44E0-AFA2-9D395F559B35}" type="pres">
      <dgm:prSet presAssocID="{4A43FF46-019D-4723-843C-C61D5C27CEDA}" presName="node" presStyleLbl="node1" presStyleIdx="1" presStyleCnt="10" custScaleX="147115" custScaleY="147115">
        <dgm:presLayoutVars>
          <dgm:bulletEnabled val="1"/>
        </dgm:presLayoutVars>
      </dgm:prSet>
      <dgm:spPr/>
    </dgm:pt>
    <dgm:pt modelId="{78C0DCAD-BF54-41E0-B118-63CD3E56F8CF}" type="pres">
      <dgm:prSet presAssocID="{4A43FF46-019D-4723-843C-C61D5C27CEDA}" presName="dummy" presStyleCnt="0"/>
      <dgm:spPr/>
    </dgm:pt>
    <dgm:pt modelId="{2AC549A5-75BF-43E7-80F2-3108883A3A12}" type="pres">
      <dgm:prSet presAssocID="{3F5B58FC-2198-45D6-BA2B-1D54BA7A6E0E}" presName="sibTrans" presStyleLbl="sibTrans2D1" presStyleIdx="1" presStyleCnt="10" custScaleX="28184" custScaleY="28184"/>
      <dgm:spPr/>
    </dgm:pt>
    <dgm:pt modelId="{2A2EFF62-A38E-4763-9516-98B4E558EE79}" type="pres">
      <dgm:prSet presAssocID="{31332B5F-4D6B-4F2F-BB2C-50C8AA9250B1}" presName="node" presStyleLbl="node1" presStyleIdx="2" presStyleCnt="10" custScaleX="147115" custScaleY="147115">
        <dgm:presLayoutVars>
          <dgm:bulletEnabled val="1"/>
        </dgm:presLayoutVars>
      </dgm:prSet>
      <dgm:spPr/>
    </dgm:pt>
    <dgm:pt modelId="{38718717-E255-4D4A-ADBD-F5F6BC31E9CB}" type="pres">
      <dgm:prSet presAssocID="{31332B5F-4D6B-4F2F-BB2C-50C8AA9250B1}" presName="dummy" presStyleCnt="0"/>
      <dgm:spPr/>
    </dgm:pt>
    <dgm:pt modelId="{98B67305-1651-4B28-8E95-7EE2E1185A1B}" type="pres">
      <dgm:prSet presAssocID="{F3B410F7-7E0B-4987-9487-43A87ACD2E82}" presName="sibTrans" presStyleLbl="sibTrans2D1" presStyleIdx="2" presStyleCnt="10" custScaleX="28184" custScaleY="28184"/>
      <dgm:spPr/>
    </dgm:pt>
    <dgm:pt modelId="{AC029323-0D42-4800-82F1-2EB8569B4DF9}" type="pres">
      <dgm:prSet presAssocID="{392CEB7F-64FC-4E7B-BB17-1C127382629A}" presName="node" presStyleLbl="node1" presStyleIdx="3" presStyleCnt="10" custScaleX="147115" custScaleY="147115">
        <dgm:presLayoutVars>
          <dgm:bulletEnabled val="1"/>
        </dgm:presLayoutVars>
      </dgm:prSet>
      <dgm:spPr/>
    </dgm:pt>
    <dgm:pt modelId="{A2FF75F5-0915-430D-A7FB-1733439A6F4F}" type="pres">
      <dgm:prSet presAssocID="{392CEB7F-64FC-4E7B-BB17-1C127382629A}" presName="dummy" presStyleCnt="0"/>
      <dgm:spPr/>
    </dgm:pt>
    <dgm:pt modelId="{F55FB02D-8B10-4EC1-A084-F7ACC9AD89C3}" type="pres">
      <dgm:prSet presAssocID="{45C00825-4E66-4D12-B3B4-0CBB5813F613}" presName="sibTrans" presStyleLbl="sibTrans2D1" presStyleIdx="3" presStyleCnt="10" custScaleX="28184" custScaleY="28184"/>
      <dgm:spPr/>
    </dgm:pt>
    <dgm:pt modelId="{572BFFDA-FDB1-4525-91D8-E7379C49FA0B}" type="pres">
      <dgm:prSet presAssocID="{4EA2A62E-6DB3-435B-B8B5-2B23743BEACA}" presName="node" presStyleLbl="node1" presStyleIdx="4" presStyleCnt="10" custScaleX="147115" custScaleY="147115">
        <dgm:presLayoutVars>
          <dgm:bulletEnabled val="1"/>
        </dgm:presLayoutVars>
      </dgm:prSet>
      <dgm:spPr/>
    </dgm:pt>
    <dgm:pt modelId="{075A269C-0720-48BE-A6A9-1FDABD2B268D}" type="pres">
      <dgm:prSet presAssocID="{4EA2A62E-6DB3-435B-B8B5-2B23743BEACA}" presName="dummy" presStyleCnt="0"/>
      <dgm:spPr/>
    </dgm:pt>
    <dgm:pt modelId="{59D417C7-4F18-41D2-963F-8F6E6A8DF474}" type="pres">
      <dgm:prSet presAssocID="{68A8BD5C-BC26-4645-9371-98FA7EFE2FE9}" presName="sibTrans" presStyleLbl="sibTrans2D1" presStyleIdx="4" presStyleCnt="10" custScaleX="28184" custScaleY="28184"/>
      <dgm:spPr/>
    </dgm:pt>
    <dgm:pt modelId="{2F09B282-4B39-4DA8-BF68-882CEEB11067}" type="pres">
      <dgm:prSet presAssocID="{4A7AB9F2-3B84-42A1-BE85-81AEB91950D2}" presName="node" presStyleLbl="node1" presStyleIdx="5" presStyleCnt="10" custScaleX="147115" custScaleY="147115">
        <dgm:presLayoutVars>
          <dgm:bulletEnabled val="1"/>
        </dgm:presLayoutVars>
      </dgm:prSet>
      <dgm:spPr/>
    </dgm:pt>
    <dgm:pt modelId="{5E807C0E-5AD7-4897-AC14-6F98B2B3D645}" type="pres">
      <dgm:prSet presAssocID="{4A7AB9F2-3B84-42A1-BE85-81AEB91950D2}" presName="dummy" presStyleCnt="0"/>
      <dgm:spPr/>
    </dgm:pt>
    <dgm:pt modelId="{C00F7C3F-84E2-414E-AA64-FB0E1A3807C1}" type="pres">
      <dgm:prSet presAssocID="{DCB61499-55AC-49F6-9C9D-DA4359965CE2}" presName="sibTrans" presStyleLbl="sibTrans2D1" presStyleIdx="5" presStyleCnt="10" custScaleX="28184" custScaleY="28184"/>
      <dgm:spPr/>
    </dgm:pt>
    <dgm:pt modelId="{9AFDA9EB-99A9-43C0-B98C-49A2C2DDFBFB}" type="pres">
      <dgm:prSet presAssocID="{059F0DCB-C184-45E8-9C8B-D41676938A0F}" presName="node" presStyleLbl="node1" presStyleIdx="6" presStyleCnt="10" custScaleX="147115" custScaleY="147115">
        <dgm:presLayoutVars>
          <dgm:bulletEnabled val="1"/>
        </dgm:presLayoutVars>
      </dgm:prSet>
      <dgm:spPr/>
    </dgm:pt>
    <dgm:pt modelId="{B9C683DE-8BF1-4505-BC78-06A18E3E98C4}" type="pres">
      <dgm:prSet presAssocID="{059F0DCB-C184-45E8-9C8B-D41676938A0F}" presName="dummy" presStyleCnt="0"/>
      <dgm:spPr/>
    </dgm:pt>
    <dgm:pt modelId="{4A8B0EC5-8DC5-4365-BD3A-4A2CA387536E}" type="pres">
      <dgm:prSet presAssocID="{C7498F20-D605-41CE-8B8A-2C092A95677E}" presName="sibTrans" presStyleLbl="sibTrans2D1" presStyleIdx="6" presStyleCnt="10" custScaleX="28184" custScaleY="28184"/>
      <dgm:spPr/>
    </dgm:pt>
    <dgm:pt modelId="{576A731D-DC99-4946-BF8C-350012616C85}" type="pres">
      <dgm:prSet presAssocID="{04B94743-4AD9-43B9-82F0-E7F24F492C58}" presName="node" presStyleLbl="node1" presStyleIdx="7" presStyleCnt="10" custScaleX="147115" custScaleY="147115">
        <dgm:presLayoutVars>
          <dgm:bulletEnabled val="1"/>
        </dgm:presLayoutVars>
      </dgm:prSet>
      <dgm:spPr/>
    </dgm:pt>
    <dgm:pt modelId="{E1161BA6-D287-4D01-9B1C-7BA649A37880}" type="pres">
      <dgm:prSet presAssocID="{04B94743-4AD9-43B9-82F0-E7F24F492C58}" presName="dummy" presStyleCnt="0"/>
      <dgm:spPr/>
    </dgm:pt>
    <dgm:pt modelId="{C7B36753-D367-4D76-BF71-9537096D6655}" type="pres">
      <dgm:prSet presAssocID="{FEEC57C2-7E35-4A54-9A9F-C83111096D98}" presName="sibTrans" presStyleLbl="sibTrans2D1" presStyleIdx="7" presStyleCnt="10" custScaleX="28184" custScaleY="28184"/>
      <dgm:spPr/>
    </dgm:pt>
    <dgm:pt modelId="{9F2F89A0-B5AF-4779-A17A-B8364317D312}" type="pres">
      <dgm:prSet presAssocID="{6EC5B6A2-F280-42CE-A5A5-B21E9B2B4ECF}" presName="node" presStyleLbl="node1" presStyleIdx="8" presStyleCnt="10" custScaleX="147115" custScaleY="147115">
        <dgm:presLayoutVars>
          <dgm:bulletEnabled val="1"/>
        </dgm:presLayoutVars>
      </dgm:prSet>
      <dgm:spPr/>
    </dgm:pt>
    <dgm:pt modelId="{91CEB403-C9E7-41A8-981B-A661ABF00C98}" type="pres">
      <dgm:prSet presAssocID="{6EC5B6A2-F280-42CE-A5A5-B21E9B2B4ECF}" presName="dummy" presStyleCnt="0"/>
      <dgm:spPr/>
    </dgm:pt>
    <dgm:pt modelId="{A149972F-AD6D-451D-8357-C9289955BB09}" type="pres">
      <dgm:prSet presAssocID="{6827981A-7235-402A-B764-1D84168D854C}" presName="sibTrans" presStyleLbl="sibTrans2D1" presStyleIdx="8" presStyleCnt="10" custScaleX="28184" custScaleY="28184"/>
      <dgm:spPr/>
    </dgm:pt>
    <dgm:pt modelId="{540D8865-0989-4BD6-8277-8CCE62C92C9A}" type="pres">
      <dgm:prSet presAssocID="{418E7CAA-C489-483D-8C4C-A10C5EA50BCC}" presName="node" presStyleLbl="node1" presStyleIdx="9" presStyleCnt="10" custScaleX="147115" custScaleY="147115">
        <dgm:presLayoutVars>
          <dgm:bulletEnabled val="1"/>
        </dgm:presLayoutVars>
      </dgm:prSet>
      <dgm:spPr/>
    </dgm:pt>
    <dgm:pt modelId="{1EDFE8EF-AFCD-49BB-BACF-20EF481209F5}" type="pres">
      <dgm:prSet presAssocID="{418E7CAA-C489-483D-8C4C-A10C5EA50BCC}" presName="dummy" presStyleCnt="0"/>
      <dgm:spPr/>
    </dgm:pt>
    <dgm:pt modelId="{8B908EFE-6ED2-48C8-A5E0-2110991823A1}" type="pres">
      <dgm:prSet presAssocID="{9912ADCF-D442-4828-A77D-DB547149FF27}" presName="sibTrans" presStyleLbl="sibTrans2D1" presStyleIdx="9" presStyleCnt="10" custScaleX="28184" custScaleY="28184"/>
      <dgm:spPr/>
    </dgm:pt>
  </dgm:ptLst>
  <dgm:cxnLst>
    <dgm:cxn modelId="{A6C41B00-3981-4E88-AFBC-1EE696BD106D}" srcId="{36EA377F-546D-4F78-8E6D-3B0BEE62A845}" destId="{B7A3AFD7-C56A-49AD-8DEE-9C26BD906F0F}" srcOrd="0" destOrd="0" parTransId="{35687BA0-2258-452A-9AE3-B7AE44A4A55F}" sibTransId="{C2DA54E6-07C2-4634-B639-717616A507D4}"/>
    <dgm:cxn modelId="{DF54A903-EEB0-4CBC-8085-CE8CDBF598B2}" type="presOf" srcId="{31332B5F-4D6B-4F2F-BB2C-50C8AA9250B1}" destId="{2A2EFF62-A38E-4763-9516-98B4E558EE79}" srcOrd="0" destOrd="0" presId="urn:microsoft.com/office/officeart/2005/8/layout/radial6"/>
    <dgm:cxn modelId="{F37C8B07-C2DB-4303-97A9-2EDEEAD555F1}" srcId="{36EA377F-546D-4F78-8E6D-3B0BEE62A845}" destId="{31332B5F-4D6B-4F2F-BB2C-50C8AA9250B1}" srcOrd="2" destOrd="0" parTransId="{1DFB086B-D988-4C91-87F3-E6592735300B}" sibTransId="{F3B410F7-7E0B-4987-9487-43A87ACD2E82}"/>
    <dgm:cxn modelId="{8BC56D10-9257-48D8-9716-8BB33F665D22}" type="presOf" srcId="{DCB61499-55AC-49F6-9C9D-DA4359965CE2}" destId="{C00F7C3F-84E2-414E-AA64-FB0E1A3807C1}" srcOrd="0" destOrd="0" presId="urn:microsoft.com/office/officeart/2005/8/layout/radial6"/>
    <dgm:cxn modelId="{35300A19-C764-4A83-B7C8-3535DACE184E}" srcId="{36EA377F-546D-4F78-8E6D-3B0BEE62A845}" destId="{059F0DCB-C184-45E8-9C8B-D41676938A0F}" srcOrd="6" destOrd="0" parTransId="{5EAD7548-5E5F-4362-81CD-3D47E9E6DA6F}" sibTransId="{C7498F20-D605-41CE-8B8A-2C092A95677E}"/>
    <dgm:cxn modelId="{2AA7E31A-3F65-4129-9337-4AB8FA249913}" type="presOf" srcId="{418E7CAA-C489-483D-8C4C-A10C5EA50BCC}" destId="{540D8865-0989-4BD6-8277-8CCE62C92C9A}" srcOrd="0" destOrd="0" presId="urn:microsoft.com/office/officeart/2005/8/layout/radial6"/>
    <dgm:cxn modelId="{A9B14320-BD17-4BBB-95AE-5F60E15D0CD8}" type="presOf" srcId="{6827981A-7235-402A-B764-1D84168D854C}" destId="{A149972F-AD6D-451D-8357-C9289955BB09}" srcOrd="0" destOrd="0" presId="urn:microsoft.com/office/officeart/2005/8/layout/radial6"/>
    <dgm:cxn modelId="{D71A0F2E-E0DE-4442-A825-B41F66C00A34}" srcId="{36EA377F-546D-4F78-8E6D-3B0BEE62A845}" destId="{6EC5B6A2-F280-42CE-A5A5-B21E9B2B4ECF}" srcOrd="8" destOrd="0" parTransId="{D08F8044-884D-4180-9FF2-900DD5A41551}" sibTransId="{6827981A-7235-402A-B764-1D84168D854C}"/>
    <dgm:cxn modelId="{DBB69F2F-70E3-4733-A03C-97A206385F41}" srcId="{36EA377F-546D-4F78-8E6D-3B0BEE62A845}" destId="{392CEB7F-64FC-4E7B-BB17-1C127382629A}" srcOrd="3" destOrd="0" parTransId="{60094664-232A-4E75-B6F4-C369D2A20C8D}" sibTransId="{45C00825-4E66-4D12-B3B4-0CBB5813F613}"/>
    <dgm:cxn modelId="{FC6B6532-7C27-4B93-879D-7BE68E5B5BCD}" type="presOf" srcId="{C7498F20-D605-41CE-8B8A-2C092A95677E}" destId="{4A8B0EC5-8DC5-4365-BD3A-4A2CA387536E}" srcOrd="0" destOrd="0" presId="urn:microsoft.com/office/officeart/2005/8/layout/radial6"/>
    <dgm:cxn modelId="{1E361138-C8DF-4DFF-9254-76AE6A62C6E7}" srcId="{36EA377F-546D-4F78-8E6D-3B0BEE62A845}" destId="{4A7AB9F2-3B84-42A1-BE85-81AEB91950D2}" srcOrd="5" destOrd="0" parTransId="{8073CDC2-84AE-4E9D-B12A-59E3D28CE69B}" sibTransId="{DCB61499-55AC-49F6-9C9D-DA4359965CE2}"/>
    <dgm:cxn modelId="{01273161-58EB-4700-A0BB-5300AB4E5C70}" type="presOf" srcId="{3F5B58FC-2198-45D6-BA2B-1D54BA7A6E0E}" destId="{2AC549A5-75BF-43E7-80F2-3108883A3A12}" srcOrd="0" destOrd="0" presId="urn:microsoft.com/office/officeart/2005/8/layout/radial6"/>
    <dgm:cxn modelId="{481DEE44-453A-4635-9D8C-0D2DAB1E69E9}" type="presOf" srcId="{B7A3AFD7-C56A-49AD-8DEE-9C26BD906F0F}" destId="{EB68C7B3-ED90-482F-A759-D20CE26DEB2F}" srcOrd="0" destOrd="0" presId="urn:microsoft.com/office/officeart/2005/8/layout/radial6"/>
    <dgm:cxn modelId="{005CAB49-38E2-4E07-A2AA-91424014EDC0}" type="presOf" srcId="{6EC5B6A2-F280-42CE-A5A5-B21E9B2B4ECF}" destId="{9F2F89A0-B5AF-4779-A17A-B8364317D312}" srcOrd="0" destOrd="0" presId="urn:microsoft.com/office/officeart/2005/8/layout/radial6"/>
    <dgm:cxn modelId="{088D7D6D-7324-4CB3-A0A4-EDB4F89C20CC}" type="presOf" srcId="{4A7AB9F2-3B84-42A1-BE85-81AEB91950D2}" destId="{2F09B282-4B39-4DA8-BF68-882CEEB11067}" srcOrd="0" destOrd="0" presId="urn:microsoft.com/office/officeart/2005/8/layout/radial6"/>
    <dgm:cxn modelId="{22DFC76D-8966-4092-B620-B34B66E5C790}" srcId="{36EA377F-546D-4F78-8E6D-3B0BEE62A845}" destId="{418E7CAA-C489-483D-8C4C-A10C5EA50BCC}" srcOrd="9" destOrd="0" parTransId="{F03C578F-3E7C-4A39-B0A1-17943C90DD95}" sibTransId="{9912ADCF-D442-4828-A77D-DB547149FF27}"/>
    <dgm:cxn modelId="{8A3D6251-DCEC-4230-A941-C686335496B5}" srcId="{36EA377F-546D-4F78-8E6D-3B0BEE62A845}" destId="{4EA2A62E-6DB3-435B-B8B5-2B23743BEACA}" srcOrd="4" destOrd="0" parTransId="{EB0B6F7F-52A9-4FBB-9C3D-B35A0C926A6C}" sibTransId="{68A8BD5C-BC26-4645-9371-98FA7EFE2FE9}"/>
    <dgm:cxn modelId="{52B86F7D-2D40-4AA2-88BE-2E0D5A2687FC}" type="presOf" srcId="{04B94743-4AD9-43B9-82F0-E7F24F492C58}" destId="{576A731D-DC99-4946-BF8C-350012616C85}" srcOrd="0" destOrd="0" presId="urn:microsoft.com/office/officeart/2005/8/layout/radial6"/>
    <dgm:cxn modelId="{3C10248D-60CF-4D25-8FF7-4B764EA0E6E5}" type="presOf" srcId="{36EA377F-546D-4F78-8E6D-3B0BEE62A845}" destId="{370A6260-E8A2-4A52-9D05-0F6C5415E666}" srcOrd="0" destOrd="0" presId="urn:microsoft.com/office/officeart/2005/8/layout/radial6"/>
    <dgm:cxn modelId="{8A55378E-D5A6-42C8-9387-C075F972182C}" srcId="{A4691DE9-C70D-4BD1-ADB9-28AA0803E934}" destId="{36EA377F-546D-4F78-8E6D-3B0BEE62A845}" srcOrd="0" destOrd="0" parTransId="{16FE401B-E382-495F-8F23-FCA005A76F08}" sibTransId="{265246A2-C019-41EB-A6B8-4D6745E33664}"/>
    <dgm:cxn modelId="{084C0290-6B0A-4DFA-A947-5959F3255882}" srcId="{36EA377F-546D-4F78-8E6D-3B0BEE62A845}" destId="{4A43FF46-019D-4723-843C-C61D5C27CEDA}" srcOrd="1" destOrd="0" parTransId="{E57B6B0D-5CEA-4069-8C9E-1E0F0AC274B0}" sibTransId="{3F5B58FC-2198-45D6-BA2B-1D54BA7A6E0E}"/>
    <dgm:cxn modelId="{20089D96-3828-4014-8E94-4F67E5A0D5D6}" type="presOf" srcId="{F3B410F7-7E0B-4987-9487-43A87ACD2E82}" destId="{98B67305-1651-4B28-8E95-7EE2E1185A1B}" srcOrd="0" destOrd="0" presId="urn:microsoft.com/office/officeart/2005/8/layout/radial6"/>
    <dgm:cxn modelId="{5AC020A0-FCF9-443A-B60F-F4FF056859D1}" type="presOf" srcId="{C2DA54E6-07C2-4634-B639-717616A507D4}" destId="{885B0D1E-7DA3-4458-B4B0-D811AF7678D1}" srcOrd="0" destOrd="0" presId="urn:microsoft.com/office/officeart/2005/8/layout/radial6"/>
    <dgm:cxn modelId="{33A399A4-3427-442F-A609-45ECA8C10104}" type="presOf" srcId="{9912ADCF-D442-4828-A77D-DB547149FF27}" destId="{8B908EFE-6ED2-48C8-A5E0-2110991823A1}" srcOrd="0" destOrd="0" presId="urn:microsoft.com/office/officeart/2005/8/layout/radial6"/>
    <dgm:cxn modelId="{364A59A9-2CCC-49C0-B657-60F18889FB73}" type="presOf" srcId="{4EA2A62E-6DB3-435B-B8B5-2B23743BEACA}" destId="{572BFFDA-FDB1-4525-91D8-E7379C49FA0B}" srcOrd="0" destOrd="0" presId="urn:microsoft.com/office/officeart/2005/8/layout/radial6"/>
    <dgm:cxn modelId="{A121F9B5-28A0-43FA-8DF4-56399981D68D}" type="presOf" srcId="{FEEC57C2-7E35-4A54-9A9F-C83111096D98}" destId="{C7B36753-D367-4D76-BF71-9537096D6655}" srcOrd="0" destOrd="0" presId="urn:microsoft.com/office/officeart/2005/8/layout/radial6"/>
    <dgm:cxn modelId="{1C5051B8-1DBA-482A-9059-854A44503D41}" type="presOf" srcId="{A4691DE9-C70D-4BD1-ADB9-28AA0803E934}" destId="{DDC20890-94EB-448A-B71E-32B16F28C0FC}" srcOrd="0" destOrd="0" presId="urn:microsoft.com/office/officeart/2005/8/layout/radial6"/>
    <dgm:cxn modelId="{135C96C1-6AFA-48DC-B0CD-30043CA9E621}" type="presOf" srcId="{45C00825-4E66-4D12-B3B4-0CBB5813F613}" destId="{F55FB02D-8B10-4EC1-A084-F7ACC9AD89C3}" srcOrd="0" destOrd="0" presId="urn:microsoft.com/office/officeart/2005/8/layout/radial6"/>
    <dgm:cxn modelId="{DAA8FDCF-6569-4657-9F93-CBA92DD9FE97}" type="presOf" srcId="{68A8BD5C-BC26-4645-9371-98FA7EFE2FE9}" destId="{59D417C7-4F18-41D2-963F-8F6E6A8DF474}" srcOrd="0" destOrd="0" presId="urn:microsoft.com/office/officeart/2005/8/layout/radial6"/>
    <dgm:cxn modelId="{6644DAD5-D260-4CD9-8D58-B2CABB880277}" type="presOf" srcId="{059F0DCB-C184-45E8-9C8B-D41676938A0F}" destId="{9AFDA9EB-99A9-43C0-B98C-49A2C2DDFBFB}" srcOrd="0" destOrd="0" presId="urn:microsoft.com/office/officeart/2005/8/layout/radial6"/>
    <dgm:cxn modelId="{21F334D8-FD24-43E5-9871-C1163ADA2774}" type="presOf" srcId="{392CEB7F-64FC-4E7B-BB17-1C127382629A}" destId="{AC029323-0D42-4800-82F1-2EB8569B4DF9}" srcOrd="0" destOrd="0" presId="urn:microsoft.com/office/officeart/2005/8/layout/radial6"/>
    <dgm:cxn modelId="{BA8692F2-7D7F-4930-BC4D-194F522D652D}" srcId="{36EA377F-546D-4F78-8E6D-3B0BEE62A845}" destId="{04B94743-4AD9-43B9-82F0-E7F24F492C58}" srcOrd="7" destOrd="0" parTransId="{81262849-90F0-4C4F-94D3-EA770BAF2384}" sibTransId="{FEEC57C2-7E35-4A54-9A9F-C83111096D98}"/>
    <dgm:cxn modelId="{788BC4F9-E603-4C4C-BA91-13B5BD4954C9}" type="presOf" srcId="{4A43FF46-019D-4723-843C-C61D5C27CEDA}" destId="{6D3BF632-31DF-44E0-AFA2-9D395F559B35}" srcOrd="0" destOrd="0" presId="urn:microsoft.com/office/officeart/2005/8/layout/radial6"/>
    <dgm:cxn modelId="{82E69EA1-C56E-405D-AF9B-014F3050B2B4}" type="presParOf" srcId="{DDC20890-94EB-448A-B71E-32B16F28C0FC}" destId="{370A6260-E8A2-4A52-9D05-0F6C5415E666}" srcOrd="0" destOrd="0" presId="urn:microsoft.com/office/officeart/2005/8/layout/radial6"/>
    <dgm:cxn modelId="{581D2D25-5B96-41CC-933A-36BB14205D47}" type="presParOf" srcId="{DDC20890-94EB-448A-B71E-32B16F28C0FC}" destId="{EB68C7B3-ED90-482F-A759-D20CE26DEB2F}" srcOrd="1" destOrd="0" presId="urn:microsoft.com/office/officeart/2005/8/layout/radial6"/>
    <dgm:cxn modelId="{845449D8-5B36-43FD-92B9-483A66B61CE0}" type="presParOf" srcId="{DDC20890-94EB-448A-B71E-32B16F28C0FC}" destId="{1D859624-F785-4EB8-B361-6ED45745B92B}" srcOrd="2" destOrd="0" presId="urn:microsoft.com/office/officeart/2005/8/layout/radial6"/>
    <dgm:cxn modelId="{643D5640-10A8-47D4-814F-F7FF5D5EC4A4}" type="presParOf" srcId="{DDC20890-94EB-448A-B71E-32B16F28C0FC}" destId="{885B0D1E-7DA3-4458-B4B0-D811AF7678D1}" srcOrd="3" destOrd="0" presId="urn:microsoft.com/office/officeart/2005/8/layout/radial6"/>
    <dgm:cxn modelId="{0DAD5950-B755-4DB5-B8D7-215EBD8D7DA7}" type="presParOf" srcId="{DDC20890-94EB-448A-B71E-32B16F28C0FC}" destId="{6D3BF632-31DF-44E0-AFA2-9D395F559B35}" srcOrd="4" destOrd="0" presId="urn:microsoft.com/office/officeart/2005/8/layout/radial6"/>
    <dgm:cxn modelId="{BD299D2F-E0D6-4810-A96F-56F86B32CC05}" type="presParOf" srcId="{DDC20890-94EB-448A-B71E-32B16F28C0FC}" destId="{78C0DCAD-BF54-41E0-B118-63CD3E56F8CF}" srcOrd="5" destOrd="0" presId="urn:microsoft.com/office/officeart/2005/8/layout/radial6"/>
    <dgm:cxn modelId="{93EB8C76-A2E6-445E-83FC-6570DC4EC228}" type="presParOf" srcId="{DDC20890-94EB-448A-B71E-32B16F28C0FC}" destId="{2AC549A5-75BF-43E7-80F2-3108883A3A12}" srcOrd="6" destOrd="0" presId="urn:microsoft.com/office/officeart/2005/8/layout/radial6"/>
    <dgm:cxn modelId="{49C49DB9-9D60-4D86-AD19-E5295779D5D6}" type="presParOf" srcId="{DDC20890-94EB-448A-B71E-32B16F28C0FC}" destId="{2A2EFF62-A38E-4763-9516-98B4E558EE79}" srcOrd="7" destOrd="0" presId="urn:microsoft.com/office/officeart/2005/8/layout/radial6"/>
    <dgm:cxn modelId="{8D6B46F4-9E09-4A7C-8EE6-FE527B3BF9BE}" type="presParOf" srcId="{DDC20890-94EB-448A-B71E-32B16F28C0FC}" destId="{38718717-E255-4D4A-ADBD-F5F6BC31E9CB}" srcOrd="8" destOrd="0" presId="urn:microsoft.com/office/officeart/2005/8/layout/radial6"/>
    <dgm:cxn modelId="{203AA61C-90B2-44F5-8449-105342ABAFA2}" type="presParOf" srcId="{DDC20890-94EB-448A-B71E-32B16F28C0FC}" destId="{98B67305-1651-4B28-8E95-7EE2E1185A1B}" srcOrd="9" destOrd="0" presId="urn:microsoft.com/office/officeart/2005/8/layout/radial6"/>
    <dgm:cxn modelId="{64AACACA-1934-45B2-AF6A-7011273CE385}" type="presParOf" srcId="{DDC20890-94EB-448A-B71E-32B16F28C0FC}" destId="{AC029323-0D42-4800-82F1-2EB8569B4DF9}" srcOrd="10" destOrd="0" presId="urn:microsoft.com/office/officeart/2005/8/layout/radial6"/>
    <dgm:cxn modelId="{302D632B-ACB8-4F2C-9BBB-08F6CBA955CF}" type="presParOf" srcId="{DDC20890-94EB-448A-B71E-32B16F28C0FC}" destId="{A2FF75F5-0915-430D-A7FB-1733439A6F4F}" srcOrd="11" destOrd="0" presId="urn:microsoft.com/office/officeart/2005/8/layout/radial6"/>
    <dgm:cxn modelId="{2252B9A9-0D47-41FE-B599-5BE6B355CF47}" type="presParOf" srcId="{DDC20890-94EB-448A-B71E-32B16F28C0FC}" destId="{F55FB02D-8B10-4EC1-A084-F7ACC9AD89C3}" srcOrd="12" destOrd="0" presId="urn:microsoft.com/office/officeart/2005/8/layout/radial6"/>
    <dgm:cxn modelId="{08282F31-3085-43D0-9D2B-AA6EDD13DBD4}" type="presParOf" srcId="{DDC20890-94EB-448A-B71E-32B16F28C0FC}" destId="{572BFFDA-FDB1-4525-91D8-E7379C49FA0B}" srcOrd="13" destOrd="0" presId="urn:microsoft.com/office/officeart/2005/8/layout/radial6"/>
    <dgm:cxn modelId="{494FCF06-93D4-4C41-99B9-5CB773EB4C66}" type="presParOf" srcId="{DDC20890-94EB-448A-B71E-32B16F28C0FC}" destId="{075A269C-0720-48BE-A6A9-1FDABD2B268D}" srcOrd="14" destOrd="0" presId="urn:microsoft.com/office/officeart/2005/8/layout/radial6"/>
    <dgm:cxn modelId="{DD15E063-18B4-4CAD-8622-A8074D850EEB}" type="presParOf" srcId="{DDC20890-94EB-448A-B71E-32B16F28C0FC}" destId="{59D417C7-4F18-41D2-963F-8F6E6A8DF474}" srcOrd="15" destOrd="0" presId="urn:microsoft.com/office/officeart/2005/8/layout/radial6"/>
    <dgm:cxn modelId="{45E96F37-6D66-4A42-9DDD-FCC5B2026464}" type="presParOf" srcId="{DDC20890-94EB-448A-B71E-32B16F28C0FC}" destId="{2F09B282-4B39-4DA8-BF68-882CEEB11067}" srcOrd="16" destOrd="0" presId="urn:microsoft.com/office/officeart/2005/8/layout/radial6"/>
    <dgm:cxn modelId="{A86D2282-B028-411B-8172-1E7038C5E167}" type="presParOf" srcId="{DDC20890-94EB-448A-B71E-32B16F28C0FC}" destId="{5E807C0E-5AD7-4897-AC14-6F98B2B3D645}" srcOrd="17" destOrd="0" presId="urn:microsoft.com/office/officeart/2005/8/layout/radial6"/>
    <dgm:cxn modelId="{CC2B6B07-CF76-4846-9E7D-986D3B366BD1}" type="presParOf" srcId="{DDC20890-94EB-448A-B71E-32B16F28C0FC}" destId="{C00F7C3F-84E2-414E-AA64-FB0E1A3807C1}" srcOrd="18" destOrd="0" presId="urn:microsoft.com/office/officeart/2005/8/layout/radial6"/>
    <dgm:cxn modelId="{BE8ECE44-CA3B-4EEA-A0DB-B1D2ED13F686}" type="presParOf" srcId="{DDC20890-94EB-448A-B71E-32B16F28C0FC}" destId="{9AFDA9EB-99A9-43C0-B98C-49A2C2DDFBFB}" srcOrd="19" destOrd="0" presId="urn:microsoft.com/office/officeart/2005/8/layout/radial6"/>
    <dgm:cxn modelId="{A9BC65FB-DACD-4F12-9E98-70F9B6F649CB}" type="presParOf" srcId="{DDC20890-94EB-448A-B71E-32B16F28C0FC}" destId="{B9C683DE-8BF1-4505-BC78-06A18E3E98C4}" srcOrd="20" destOrd="0" presId="urn:microsoft.com/office/officeart/2005/8/layout/radial6"/>
    <dgm:cxn modelId="{34F4FDD4-696E-4303-B21D-D6AF7B78D577}" type="presParOf" srcId="{DDC20890-94EB-448A-B71E-32B16F28C0FC}" destId="{4A8B0EC5-8DC5-4365-BD3A-4A2CA387536E}" srcOrd="21" destOrd="0" presId="urn:microsoft.com/office/officeart/2005/8/layout/radial6"/>
    <dgm:cxn modelId="{70D4A43B-F6BF-4D9A-B1F1-9FD604A21404}" type="presParOf" srcId="{DDC20890-94EB-448A-B71E-32B16F28C0FC}" destId="{576A731D-DC99-4946-BF8C-350012616C85}" srcOrd="22" destOrd="0" presId="urn:microsoft.com/office/officeart/2005/8/layout/radial6"/>
    <dgm:cxn modelId="{532C27F8-207F-4F93-8D71-50163B8B4CDE}" type="presParOf" srcId="{DDC20890-94EB-448A-B71E-32B16F28C0FC}" destId="{E1161BA6-D287-4D01-9B1C-7BA649A37880}" srcOrd="23" destOrd="0" presId="urn:microsoft.com/office/officeart/2005/8/layout/radial6"/>
    <dgm:cxn modelId="{1A62C262-FD0D-456F-A3BA-A81CFF4BE2D5}" type="presParOf" srcId="{DDC20890-94EB-448A-B71E-32B16F28C0FC}" destId="{C7B36753-D367-4D76-BF71-9537096D6655}" srcOrd="24" destOrd="0" presId="urn:microsoft.com/office/officeart/2005/8/layout/radial6"/>
    <dgm:cxn modelId="{1B093C8D-73E0-4ABC-8B74-C97AD84024EE}" type="presParOf" srcId="{DDC20890-94EB-448A-B71E-32B16F28C0FC}" destId="{9F2F89A0-B5AF-4779-A17A-B8364317D312}" srcOrd="25" destOrd="0" presId="urn:microsoft.com/office/officeart/2005/8/layout/radial6"/>
    <dgm:cxn modelId="{2943D0FD-4F63-4C8A-9705-58B74979D4A4}" type="presParOf" srcId="{DDC20890-94EB-448A-B71E-32B16F28C0FC}" destId="{91CEB403-C9E7-41A8-981B-A661ABF00C98}" srcOrd="26" destOrd="0" presId="urn:microsoft.com/office/officeart/2005/8/layout/radial6"/>
    <dgm:cxn modelId="{9741C002-8978-40B5-B7AE-644FAD703D15}" type="presParOf" srcId="{DDC20890-94EB-448A-B71E-32B16F28C0FC}" destId="{A149972F-AD6D-451D-8357-C9289955BB09}" srcOrd="27" destOrd="0" presId="urn:microsoft.com/office/officeart/2005/8/layout/radial6"/>
    <dgm:cxn modelId="{EF1DCA03-E3DE-40C3-93C7-173B945C6C81}" type="presParOf" srcId="{DDC20890-94EB-448A-B71E-32B16F28C0FC}" destId="{540D8865-0989-4BD6-8277-8CCE62C92C9A}" srcOrd="28" destOrd="0" presId="urn:microsoft.com/office/officeart/2005/8/layout/radial6"/>
    <dgm:cxn modelId="{F10BFB4D-5341-426A-AFDF-B8E3BED81284}" type="presParOf" srcId="{DDC20890-94EB-448A-B71E-32B16F28C0FC}" destId="{1EDFE8EF-AFCD-49BB-BACF-20EF481209F5}" srcOrd="29" destOrd="0" presId="urn:microsoft.com/office/officeart/2005/8/layout/radial6"/>
    <dgm:cxn modelId="{935E7388-36F7-404F-8293-6D9DC34E5949}" type="presParOf" srcId="{DDC20890-94EB-448A-B71E-32B16F28C0FC}" destId="{8B908EFE-6ED2-48C8-A5E0-2110991823A1}" srcOrd="30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3D7A30-6DAA-4243-A316-9AC0AD1DC471}" type="doc">
      <dgm:prSet loTypeId="urn:microsoft.com/office/officeart/2005/8/layout/orgChart1" loCatId="hierarchy" qsTypeId="urn:microsoft.com/office/officeart/2005/8/quickstyle/simple1#3" qsCatId="simple" csTypeId="urn:microsoft.com/office/officeart/2005/8/colors/accent1_2#2" csCatId="accent1" phldr="1"/>
      <dgm:spPr/>
      <dgm:t>
        <a:bodyPr/>
        <a:lstStyle/>
        <a:p>
          <a:endParaRPr lang="uk-UA"/>
        </a:p>
      </dgm:t>
    </dgm:pt>
    <dgm:pt modelId="{A8C6175D-8E3F-4D4E-9478-74E7BEE398F0}">
      <dgm:prSet phldrT="[Текст]"/>
      <dgm:spPr>
        <a:solidFill>
          <a:schemeClr val="accent2">
            <a:lumMod val="20000"/>
            <a:lumOff val="80000"/>
          </a:schemeClr>
        </a:solidFill>
        <a:ln w="38100">
          <a:solidFill>
            <a:srgbClr val="FF0000"/>
          </a:solidFill>
        </a:ln>
        <a:scene3d>
          <a:camera prst="orthographicFront"/>
          <a:lightRig rig="threePt" dir="t"/>
        </a:scene3d>
        <a:sp3d contourW="38100">
          <a:bevelT prst="relaxedInset"/>
          <a:contourClr>
            <a:srgbClr val="FF0000"/>
          </a:contourClr>
        </a:sp3d>
      </dgm:spPr>
      <dgm:t>
        <a:bodyPr/>
        <a:lstStyle/>
        <a:p>
          <a:r>
            <a:rPr lang="uk-UA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 </a:t>
          </a:r>
          <a:r>
            <a:rPr lang="uk-UA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місцевого бюджету</a:t>
          </a:r>
          <a:r>
            <a:rPr lang="uk-UA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 надійшло </a:t>
          </a:r>
        </a:p>
        <a:p>
          <a:r>
            <a:rPr lang="uk-UA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599 994,35 грн (+81993,63)</a:t>
          </a:r>
        </a:p>
      </dgm:t>
    </dgm:pt>
    <dgm:pt modelId="{18880853-C4C1-4107-A112-1B0901B84370}" type="parTrans" cxnId="{3149D517-7048-4519-8421-A75E8D72F5B5}">
      <dgm:prSet/>
      <dgm:spPr/>
      <dgm:t>
        <a:bodyPr/>
        <a:lstStyle/>
        <a:p>
          <a:endParaRPr lang="uk-UA"/>
        </a:p>
      </dgm:t>
    </dgm:pt>
    <dgm:pt modelId="{8ACE0375-3123-42F6-A4EF-FD9BB2E98641}" type="sibTrans" cxnId="{3149D517-7048-4519-8421-A75E8D72F5B5}">
      <dgm:prSet/>
      <dgm:spPr/>
      <dgm:t>
        <a:bodyPr/>
        <a:lstStyle/>
        <a:p>
          <a:endParaRPr lang="uk-UA"/>
        </a:p>
      </dgm:t>
    </dgm:pt>
    <dgm:pt modelId="{63B044BD-F3C1-407D-A131-F1F6C1A6BDF0}">
      <dgm:prSet phldrT="[Текст]"/>
      <dgm:spPr>
        <a:solidFill>
          <a:schemeClr val="accent2">
            <a:lumMod val="20000"/>
            <a:lumOff val="80000"/>
          </a:schemeClr>
        </a:solidFill>
        <a:ln w="38100">
          <a:solidFill>
            <a:srgbClr val="FF0000"/>
          </a:solidFill>
        </a:ln>
      </dgm:spPr>
      <dgm:t>
        <a:bodyPr/>
        <a:lstStyle/>
        <a:p>
          <a:r>
            <a:rPr lang="uk-UA" b="1" dirty="0">
              <a:solidFill>
                <a:schemeClr val="tx1"/>
              </a:solidFill>
              <a:latin typeface="Monotype Corsiva" pitchFamily="66" charset="0"/>
            </a:rPr>
            <a:t>державна реєстрація </a:t>
          </a:r>
        </a:p>
        <a:p>
          <a:r>
            <a:rPr lang="uk-UA" b="1" dirty="0">
              <a:solidFill>
                <a:schemeClr val="tx1"/>
              </a:solidFill>
              <a:latin typeface="Monotype Corsiva" pitchFamily="66" charset="0"/>
            </a:rPr>
            <a:t>речових прав на </a:t>
          </a:r>
        </a:p>
        <a:p>
          <a:r>
            <a:rPr lang="uk-UA" b="1" dirty="0">
              <a:solidFill>
                <a:schemeClr val="tx1"/>
              </a:solidFill>
              <a:latin typeface="Monotype Corsiva" pitchFamily="66" charset="0"/>
            </a:rPr>
            <a:t>нерухоме майно –307179,3 (+77544,31) грн.;</a:t>
          </a:r>
          <a:endParaRPr lang="uk-UA" b="1" dirty="0">
            <a:solidFill>
              <a:schemeClr val="tx1"/>
            </a:solidFill>
          </a:endParaRPr>
        </a:p>
      </dgm:t>
    </dgm:pt>
    <dgm:pt modelId="{46F5ACAD-46C1-44CD-B617-568D2DD4C098}" type="parTrans" cxnId="{29F4EC10-2902-45B0-BCF9-3F9175F43833}">
      <dgm:prSet/>
      <dgm:spPr/>
      <dgm:t>
        <a:bodyPr/>
        <a:lstStyle/>
        <a:p>
          <a:endParaRPr lang="uk-UA"/>
        </a:p>
      </dgm:t>
    </dgm:pt>
    <dgm:pt modelId="{50A9F50F-B424-4968-8526-3B503F8B430C}" type="sibTrans" cxnId="{29F4EC10-2902-45B0-BCF9-3F9175F43833}">
      <dgm:prSet/>
      <dgm:spPr/>
      <dgm:t>
        <a:bodyPr/>
        <a:lstStyle/>
        <a:p>
          <a:endParaRPr lang="uk-UA"/>
        </a:p>
      </dgm:t>
    </dgm:pt>
    <dgm:pt modelId="{19B45C24-8E4F-476F-876F-A009864BF30D}">
      <dgm:prSet phldrT="[Текст]"/>
      <dgm:spPr>
        <a:solidFill>
          <a:schemeClr val="accent2">
            <a:lumMod val="20000"/>
            <a:lumOff val="80000"/>
          </a:schemeClr>
        </a:solidFill>
        <a:ln w="38100">
          <a:solidFill>
            <a:srgbClr val="FF0000"/>
          </a:solidFill>
        </a:ln>
      </dgm:spPr>
      <dgm:t>
        <a:bodyPr/>
        <a:lstStyle/>
        <a:p>
          <a:r>
            <a:rPr lang="uk-UA" b="1" dirty="0">
              <a:solidFill>
                <a:schemeClr val="tx1"/>
              </a:solidFill>
              <a:latin typeface="Monotype Corsiva" pitchFamily="66" charset="0"/>
            </a:rPr>
            <a:t>проведення державної реєстрації юридичних осіб, фізичних осіб підприємців  та громадських формувань – 17140,9 </a:t>
          </a:r>
          <a:endParaRPr lang="uk-UA" b="1" dirty="0">
            <a:solidFill>
              <a:schemeClr val="tx1"/>
            </a:solidFill>
          </a:endParaRPr>
        </a:p>
      </dgm:t>
    </dgm:pt>
    <dgm:pt modelId="{BE32E32D-7AA4-435A-BB31-221E9AE89530}" type="parTrans" cxnId="{6705969E-74C6-4286-83A0-87FACD6ECCC4}">
      <dgm:prSet/>
      <dgm:spPr/>
      <dgm:t>
        <a:bodyPr/>
        <a:lstStyle/>
        <a:p>
          <a:endParaRPr lang="uk-UA"/>
        </a:p>
      </dgm:t>
    </dgm:pt>
    <dgm:pt modelId="{C9093999-E1EC-4D51-9904-FA4A8C07B3A3}" type="sibTrans" cxnId="{6705969E-74C6-4286-83A0-87FACD6ECCC4}">
      <dgm:prSet/>
      <dgm:spPr/>
      <dgm:t>
        <a:bodyPr/>
        <a:lstStyle/>
        <a:p>
          <a:endParaRPr lang="uk-UA"/>
        </a:p>
      </dgm:t>
    </dgm:pt>
    <dgm:pt modelId="{47AE1577-88F9-4DF0-8374-0A714ED62BDC}">
      <dgm:prSet phldrT="[Текст]"/>
      <dgm:spPr>
        <a:solidFill>
          <a:schemeClr val="accent2">
            <a:lumMod val="20000"/>
            <a:lumOff val="80000"/>
          </a:schemeClr>
        </a:solidFill>
        <a:ln w="38100">
          <a:solidFill>
            <a:srgbClr val="FF0000"/>
          </a:solidFill>
        </a:ln>
      </dgm:spPr>
      <dgm:t>
        <a:bodyPr/>
        <a:lstStyle/>
        <a:p>
          <a:r>
            <a:rPr lang="uk-UA" b="1" dirty="0">
              <a:solidFill>
                <a:schemeClr val="tx1"/>
              </a:solidFill>
              <a:latin typeface="Monotype Corsiva" pitchFamily="66" charset="0"/>
            </a:rPr>
            <a:t>інші послуги – 275675,05 (+3779,33) грн.</a:t>
          </a:r>
          <a:endParaRPr lang="uk-UA" b="1" dirty="0">
            <a:solidFill>
              <a:schemeClr val="tx1"/>
            </a:solidFill>
          </a:endParaRPr>
        </a:p>
      </dgm:t>
    </dgm:pt>
    <dgm:pt modelId="{B2D7A256-0899-45C4-A8AF-089A8A7047A5}" type="parTrans" cxnId="{A83088DC-A5AC-4466-81F8-359589387B5A}">
      <dgm:prSet/>
      <dgm:spPr/>
      <dgm:t>
        <a:bodyPr/>
        <a:lstStyle/>
        <a:p>
          <a:endParaRPr lang="uk-UA"/>
        </a:p>
      </dgm:t>
    </dgm:pt>
    <dgm:pt modelId="{EDB315B4-5841-4D69-BE96-0CB9D598C670}" type="sibTrans" cxnId="{A83088DC-A5AC-4466-81F8-359589387B5A}">
      <dgm:prSet/>
      <dgm:spPr/>
      <dgm:t>
        <a:bodyPr/>
        <a:lstStyle/>
        <a:p>
          <a:endParaRPr lang="uk-UA"/>
        </a:p>
      </dgm:t>
    </dgm:pt>
    <dgm:pt modelId="{2AD443CC-79D0-441B-8159-FB5FB9F43436}" type="pres">
      <dgm:prSet presAssocID="{203D7A30-6DAA-4243-A316-9AC0AD1DC4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89F6F53-6A74-4AED-8A5F-0DDF07DCF915}" type="pres">
      <dgm:prSet presAssocID="{A8C6175D-8E3F-4D4E-9478-74E7BEE398F0}" presName="hierRoot1" presStyleCnt="0">
        <dgm:presLayoutVars>
          <dgm:hierBranch val="init"/>
        </dgm:presLayoutVars>
      </dgm:prSet>
      <dgm:spPr/>
    </dgm:pt>
    <dgm:pt modelId="{98DF98C9-EE54-4DBC-90A0-EE5095480739}" type="pres">
      <dgm:prSet presAssocID="{A8C6175D-8E3F-4D4E-9478-74E7BEE398F0}" presName="rootComposite1" presStyleCnt="0"/>
      <dgm:spPr/>
    </dgm:pt>
    <dgm:pt modelId="{871A5398-3BFB-4912-87DF-701706E8BD7C}" type="pres">
      <dgm:prSet presAssocID="{A8C6175D-8E3F-4D4E-9478-74E7BEE398F0}" presName="rootText1" presStyleLbl="node0" presStyleIdx="0" presStyleCnt="1" custLinFactNeighborX="1462" custLinFactNeighborY="1138">
        <dgm:presLayoutVars>
          <dgm:chPref val="3"/>
        </dgm:presLayoutVars>
      </dgm:prSet>
      <dgm:spPr/>
    </dgm:pt>
    <dgm:pt modelId="{6B50FF7F-7B41-4CCB-935A-E03C560EB3D9}" type="pres">
      <dgm:prSet presAssocID="{A8C6175D-8E3F-4D4E-9478-74E7BEE398F0}" presName="rootConnector1" presStyleLbl="node1" presStyleIdx="0" presStyleCnt="0"/>
      <dgm:spPr/>
    </dgm:pt>
    <dgm:pt modelId="{F657B930-506C-4C27-AB43-BACA4D759B8A}" type="pres">
      <dgm:prSet presAssocID="{A8C6175D-8E3F-4D4E-9478-74E7BEE398F0}" presName="hierChild2" presStyleCnt="0"/>
      <dgm:spPr/>
    </dgm:pt>
    <dgm:pt modelId="{F26688CE-D094-486D-8240-BBD5F9EEA467}" type="pres">
      <dgm:prSet presAssocID="{46F5ACAD-46C1-44CD-B617-568D2DD4C098}" presName="Name37" presStyleLbl="parChTrans1D2" presStyleIdx="0" presStyleCnt="3"/>
      <dgm:spPr/>
    </dgm:pt>
    <dgm:pt modelId="{D5CC4B23-49E2-4A20-A7FE-F09F50152889}" type="pres">
      <dgm:prSet presAssocID="{63B044BD-F3C1-407D-A131-F1F6C1A6BDF0}" presName="hierRoot2" presStyleCnt="0">
        <dgm:presLayoutVars>
          <dgm:hierBranch val="init"/>
        </dgm:presLayoutVars>
      </dgm:prSet>
      <dgm:spPr/>
    </dgm:pt>
    <dgm:pt modelId="{25FBD8B8-6019-4099-B7DF-AD9815C843F2}" type="pres">
      <dgm:prSet presAssocID="{63B044BD-F3C1-407D-A131-F1F6C1A6BDF0}" presName="rootComposite" presStyleCnt="0"/>
      <dgm:spPr/>
    </dgm:pt>
    <dgm:pt modelId="{7E29E866-A942-4944-BBBA-3D1BAA6FC7EC}" type="pres">
      <dgm:prSet presAssocID="{63B044BD-F3C1-407D-A131-F1F6C1A6BDF0}" presName="rootText" presStyleLbl="node2" presStyleIdx="0" presStyleCnt="3">
        <dgm:presLayoutVars>
          <dgm:chPref val="3"/>
        </dgm:presLayoutVars>
      </dgm:prSet>
      <dgm:spPr/>
    </dgm:pt>
    <dgm:pt modelId="{3832F335-4906-463D-B706-760264ED38FD}" type="pres">
      <dgm:prSet presAssocID="{63B044BD-F3C1-407D-A131-F1F6C1A6BDF0}" presName="rootConnector" presStyleLbl="node2" presStyleIdx="0" presStyleCnt="3"/>
      <dgm:spPr/>
    </dgm:pt>
    <dgm:pt modelId="{C0551CF2-F62A-473C-95F2-8F7D297B40F0}" type="pres">
      <dgm:prSet presAssocID="{63B044BD-F3C1-407D-A131-F1F6C1A6BDF0}" presName="hierChild4" presStyleCnt="0"/>
      <dgm:spPr/>
    </dgm:pt>
    <dgm:pt modelId="{9033CCA3-1D0C-441E-B4E8-DF1958FC29B2}" type="pres">
      <dgm:prSet presAssocID="{63B044BD-F3C1-407D-A131-F1F6C1A6BDF0}" presName="hierChild5" presStyleCnt="0"/>
      <dgm:spPr/>
    </dgm:pt>
    <dgm:pt modelId="{CBE4A24B-5292-40EA-BFD0-200D237E3ED3}" type="pres">
      <dgm:prSet presAssocID="{BE32E32D-7AA4-435A-BB31-221E9AE89530}" presName="Name37" presStyleLbl="parChTrans1D2" presStyleIdx="1" presStyleCnt="3"/>
      <dgm:spPr/>
    </dgm:pt>
    <dgm:pt modelId="{4AAC39B0-3708-49C2-BCF7-1968BCDA3822}" type="pres">
      <dgm:prSet presAssocID="{19B45C24-8E4F-476F-876F-A009864BF30D}" presName="hierRoot2" presStyleCnt="0">
        <dgm:presLayoutVars>
          <dgm:hierBranch val="init"/>
        </dgm:presLayoutVars>
      </dgm:prSet>
      <dgm:spPr/>
    </dgm:pt>
    <dgm:pt modelId="{5AE36CD8-D0E8-49DA-9F57-C1693BFC9A97}" type="pres">
      <dgm:prSet presAssocID="{19B45C24-8E4F-476F-876F-A009864BF30D}" presName="rootComposite" presStyleCnt="0"/>
      <dgm:spPr/>
    </dgm:pt>
    <dgm:pt modelId="{AA86515D-6AB5-4E1B-9D46-C24D4D461555}" type="pres">
      <dgm:prSet presAssocID="{19B45C24-8E4F-476F-876F-A009864BF30D}" presName="rootText" presStyleLbl="node2" presStyleIdx="1" presStyleCnt="3">
        <dgm:presLayoutVars>
          <dgm:chPref val="3"/>
        </dgm:presLayoutVars>
      </dgm:prSet>
      <dgm:spPr/>
    </dgm:pt>
    <dgm:pt modelId="{C13A5174-602E-49AD-A845-AF3969655F3C}" type="pres">
      <dgm:prSet presAssocID="{19B45C24-8E4F-476F-876F-A009864BF30D}" presName="rootConnector" presStyleLbl="node2" presStyleIdx="1" presStyleCnt="3"/>
      <dgm:spPr/>
    </dgm:pt>
    <dgm:pt modelId="{016BA96E-96FA-4B24-8DE3-6499C77E0EB0}" type="pres">
      <dgm:prSet presAssocID="{19B45C24-8E4F-476F-876F-A009864BF30D}" presName="hierChild4" presStyleCnt="0"/>
      <dgm:spPr/>
    </dgm:pt>
    <dgm:pt modelId="{E2532186-8E8F-4254-A75B-CE4ED38F85D6}" type="pres">
      <dgm:prSet presAssocID="{19B45C24-8E4F-476F-876F-A009864BF30D}" presName="hierChild5" presStyleCnt="0"/>
      <dgm:spPr/>
    </dgm:pt>
    <dgm:pt modelId="{0C25510E-EFC0-4F05-B334-3132F9FBED49}" type="pres">
      <dgm:prSet presAssocID="{B2D7A256-0899-45C4-A8AF-089A8A7047A5}" presName="Name37" presStyleLbl="parChTrans1D2" presStyleIdx="2" presStyleCnt="3"/>
      <dgm:spPr/>
    </dgm:pt>
    <dgm:pt modelId="{8F9071AA-6FF6-4A1D-A3F3-59CB1F96CB9D}" type="pres">
      <dgm:prSet presAssocID="{47AE1577-88F9-4DF0-8374-0A714ED62BDC}" presName="hierRoot2" presStyleCnt="0">
        <dgm:presLayoutVars>
          <dgm:hierBranch val="init"/>
        </dgm:presLayoutVars>
      </dgm:prSet>
      <dgm:spPr/>
    </dgm:pt>
    <dgm:pt modelId="{A9A5B438-9801-4ED3-9EFB-306527512C78}" type="pres">
      <dgm:prSet presAssocID="{47AE1577-88F9-4DF0-8374-0A714ED62BDC}" presName="rootComposite" presStyleCnt="0"/>
      <dgm:spPr/>
    </dgm:pt>
    <dgm:pt modelId="{EF17C5ED-3A1D-452A-8633-F3B204AB6423}" type="pres">
      <dgm:prSet presAssocID="{47AE1577-88F9-4DF0-8374-0A714ED62BDC}" presName="rootText" presStyleLbl="node2" presStyleIdx="2" presStyleCnt="3">
        <dgm:presLayoutVars>
          <dgm:chPref val="3"/>
        </dgm:presLayoutVars>
      </dgm:prSet>
      <dgm:spPr/>
    </dgm:pt>
    <dgm:pt modelId="{071B8293-59AD-48E2-92F6-2EFBA4939F3C}" type="pres">
      <dgm:prSet presAssocID="{47AE1577-88F9-4DF0-8374-0A714ED62BDC}" presName="rootConnector" presStyleLbl="node2" presStyleIdx="2" presStyleCnt="3"/>
      <dgm:spPr/>
    </dgm:pt>
    <dgm:pt modelId="{E40F8A9C-38C6-4CCF-B314-725A68111B67}" type="pres">
      <dgm:prSet presAssocID="{47AE1577-88F9-4DF0-8374-0A714ED62BDC}" presName="hierChild4" presStyleCnt="0"/>
      <dgm:spPr/>
    </dgm:pt>
    <dgm:pt modelId="{97B21F2E-F798-4D33-832C-6F9EEE0ADDE8}" type="pres">
      <dgm:prSet presAssocID="{47AE1577-88F9-4DF0-8374-0A714ED62BDC}" presName="hierChild5" presStyleCnt="0"/>
      <dgm:spPr/>
    </dgm:pt>
    <dgm:pt modelId="{391C9D72-0634-4711-B0E9-50DBE71AB809}" type="pres">
      <dgm:prSet presAssocID="{A8C6175D-8E3F-4D4E-9478-74E7BEE398F0}" presName="hierChild3" presStyleCnt="0"/>
      <dgm:spPr/>
    </dgm:pt>
  </dgm:ptLst>
  <dgm:cxnLst>
    <dgm:cxn modelId="{29F4EC10-2902-45B0-BCF9-3F9175F43833}" srcId="{A8C6175D-8E3F-4D4E-9478-74E7BEE398F0}" destId="{63B044BD-F3C1-407D-A131-F1F6C1A6BDF0}" srcOrd="0" destOrd="0" parTransId="{46F5ACAD-46C1-44CD-B617-568D2DD4C098}" sibTransId="{50A9F50F-B424-4968-8526-3B503F8B430C}"/>
    <dgm:cxn modelId="{377B9117-3996-41B1-A41E-C98E1D6FEA56}" type="presOf" srcId="{63B044BD-F3C1-407D-A131-F1F6C1A6BDF0}" destId="{7E29E866-A942-4944-BBBA-3D1BAA6FC7EC}" srcOrd="0" destOrd="0" presId="urn:microsoft.com/office/officeart/2005/8/layout/orgChart1"/>
    <dgm:cxn modelId="{3149D517-7048-4519-8421-A75E8D72F5B5}" srcId="{203D7A30-6DAA-4243-A316-9AC0AD1DC471}" destId="{A8C6175D-8E3F-4D4E-9478-74E7BEE398F0}" srcOrd="0" destOrd="0" parTransId="{18880853-C4C1-4107-A112-1B0901B84370}" sibTransId="{8ACE0375-3123-42F6-A4EF-FD9BB2E98641}"/>
    <dgm:cxn modelId="{44AFC73F-F1FC-41D0-A580-5ACC967ED52A}" type="presOf" srcId="{47AE1577-88F9-4DF0-8374-0A714ED62BDC}" destId="{071B8293-59AD-48E2-92F6-2EFBA4939F3C}" srcOrd="1" destOrd="0" presId="urn:microsoft.com/office/officeart/2005/8/layout/orgChart1"/>
    <dgm:cxn modelId="{44AEBD4A-4A3B-4807-A37F-92C3CF51C17E}" type="presOf" srcId="{203D7A30-6DAA-4243-A316-9AC0AD1DC471}" destId="{2AD443CC-79D0-441B-8159-FB5FB9F43436}" srcOrd="0" destOrd="0" presId="urn:microsoft.com/office/officeart/2005/8/layout/orgChart1"/>
    <dgm:cxn modelId="{D30D4759-DBFB-407E-A3BB-FBC3CAE40461}" type="presOf" srcId="{46F5ACAD-46C1-44CD-B617-568D2DD4C098}" destId="{F26688CE-D094-486D-8240-BBD5F9EEA467}" srcOrd="0" destOrd="0" presId="urn:microsoft.com/office/officeart/2005/8/layout/orgChart1"/>
    <dgm:cxn modelId="{5C8B539C-052F-4BEB-8724-621E62EC85F3}" type="presOf" srcId="{47AE1577-88F9-4DF0-8374-0A714ED62BDC}" destId="{EF17C5ED-3A1D-452A-8633-F3B204AB6423}" srcOrd="0" destOrd="0" presId="urn:microsoft.com/office/officeart/2005/8/layout/orgChart1"/>
    <dgm:cxn modelId="{6705969E-74C6-4286-83A0-87FACD6ECCC4}" srcId="{A8C6175D-8E3F-4D4E-9478-74E7BEE398F0}" destId="{19B45C24-8E4F-476F-876F-A009864BF30D}" srcOrd="1" destOrd="0" parTransId="{BE32E32D-7AA4-435A-BB31-221E9AE89530}" sibTransId="{C9093999-E1EC-4D51-9904-FA4A8C07B3A3}"/>
    <dgm:cxn modelId="{E2E8BDA3-9E60-4106-8ECA-D0B55B093353}" type="presOf" srcId="{A8C6175D-8E3F-4D4E-9478-74E7BEE398F0}" destId="{6B50FF7F-7B41-4CCB-935A-E03C560EB3D9}" srcOrd="1" destOrd="0" presId="urn:microsoft.com/office/officeart/2005/8/layout/orgChart1"/>
    <dgm:cxn modelId="{C29830AE-1E87-4FC2-8269-FE4D872345B5}" type="presOf" srcId="{B2D7A256-0899-45C4-A8AF-089A8A7047A5}" destId="{0C25510E-EFC0-4F05-B334-3132F9FBED49}" srcOrd="0" destOrd="0" presId="urn:microsoft.com/office/officeart/2005/8/layout/orgChart1"/>
    <dgm:cxn modelId="{796E97B7-6B1E-474D-AF72-6BC30EBCB539}" type="presOf" srcId="{A8C6175D-8E3F-4D4E-9478-74E7BEE398F0}" destId="{871A5398-3BFB-4912-87DF-701706E8BD7C}" srcOrd="0" destOrd="0" presId="urn:microsoft.com/office/officeart/2005/8/layout/orgChart1"/>
    <dgm:cxn modelId="{41A5CAB8-1629-4082-8DAD-DA18E17BAEAA}" type="presOf" srcId="{63B044BD-F3C1-407D-A131-F1F6C1A6BDF0}" destId="{3832F335-4906-463D-B706-760264ED38FD}" srcOrd="1" destOrd="0" presId="urn:microsoft.com/office/officeart/2005/8/layout/orgChart1"/>
    <dgm:cxn modelId="{14B4D7BA-142C-4CF8-8D27-CCA2F3458DE7}" type="presOf" srcId="{BE32E32D-7AA4-435A-BB31-221E9AE89530}" destId="{CBE4A24B-5292-40EA-BFD0-200D237E3ED3}" srcOrd="0" destOrd="0" presId="urn:microsoft.com/office/officeart/2005/8/layout/orgChart1"/>
    <dgm:cxn modelId="{82E856C4-2E43-4197-A083-2A8891DE0E2A}" type="presOf" srcId="{19B45C24-8E4F-476F-876F-A009864BF30D}" destId="{AA86515D-6AB5-4E1B-9D46-C24D4D461555}" srcOrd="0" destOrd="0" presId="urn:microsoft.com/office/officeart/2005/8/layout/orgChart1"/>
    <dgm:cxn modelId="{A83088DC-A5AC-4466-81F8-359589387B5A}" srcId="{A8C6175D-8E3F-4D4E-9478-74E7BEE398F0}" destId="{47AE1577-88F9-4DF0-8374-0A714ED62BDC}" srcOrd="2" destOrd="0" parTransId="{B2D7A256-0899-45C4-A8AF-089A8A7047A5}" sibTransId="{EDB315B4-5841-4D69-BE96-0CB9D598C670}"/>
    <dgm:cxn modelId="{543719F1-9CF0-4A32-8042-6E9F7AC7B1FA}" type="presOf" srcId="{19B45C24-8E4F-476F-876F-A009864BF30D}" destId="{C13A5174-602E-49AD-A845-AF3969655F3C}" srcOrd="1" destOrd="0" presId="urn:microsoft.com/office/officeart/2005/8/layout/orgChart1"/>
    <dgm:cxn modelId="{49D8EA78-E846-4703-AC16-5004A5C5CC3C}" type="presParOf" srcId="{2AD443CC-79D0-441B-8159-FB5FB9F43436}" destId="{389F6F53-6A74-4AED-8A5F-0DDF07DCF915}" srcOrd="0" destOrd="0" presId="urn:microsoft.com/office/officeart/2005/8/layout/orgChart1"/>
    <dgm:cxn modelId="{C5AE1E95-217A-4B93-9545-4684D0EE0F4F}" type="presParOf" srcId="{389F6F53-6A74-4AED-8A5F-0DDF07DCF915}" destId="{98DF98C9-EE54-4DBC-90A0-EE5095480739}" srcOrd="0" destOrd="0" presId="urn:microsoft.com/office/officeart/2005/8/layout/orgChart1"/>
    <dgm:cxn modelId="{1CF11898-2427-441C-A16A-A795A0049FC5}" type="presParOf" srcId="{98DF98C9-EE54-4DBC-90A0-EE5095480739}" destId="{871A5398-3BFB-4912-87DF-701706E8BD7C}" srcOrd="0" destOrd="0" presId="urn:microsoft.com/office/officeart/2005/8/layout/orgChart1"/>
    <dgm:cxn modelId="{5610F209-0467-4D6D-BB62-1C5DCF28B1AA}" type="presParOf" srcId="{98DF98C9-EE54-4DBC-90A0-EE5095480739}" destId="{6B50FF7F-7B41-4CCB-935A-E03C560EB3D9}" srcOrd="1" destOrd="0" presId="urn:microsoft.com/office/officeart/2005/8/layout/orgChart1"/>
    <dgm:cxn modelId="{52532A3F-227C-4F0D-A1C5-E9DA213CB887}" type="presParOf" srcId="{389F6F53-6A74-4AED-8A5F-0DDF07DCF915}" destId="{F657B930-506C-4C27-AB43-BACA4D759B8A}" srcOrd="1" destOrd="0" presId="urn:microsoft.com/office/officeart/2005/8/layout/orgChart1"/>
    <dgm:cxn modelId="{A7FEAB75-47ED-4FAC-9174-87EDCBBB9143}" type="presParOf" srcId="{F657B930-506C-4C27-AB43-BACA4D759B8A}" destId="{F26688CE-D094-486D-8240-BBD5F9EEA467}" srcOrd="0" destOrd="0" presId="urn:microsoft.com/office/officeart/2005/8/layout/orgChart1"/>
    <dgm:cxn modelId="{AE32A905-47AE-43A0-B80C-167A0F9BA54B}" type="presParOf" srcId="{F657B930-506C-4C27-AB43-BACA4D759B8A}" destId="{D5CC4B23-49E2-4A20-A7FE-F09F50152889}" srcOrd="1" destOrd="0" presId="urn:microsoft.com/office/officeart/2005/8/layout/orgChart1"/>
    <dgm:cxn modelId="{E7C5C6A1-EB4F-4417-94D2-D0B83D624B20}" type="presParOf" srcId="{D5CC4B23-49E2-4A20-A7FE-F09F50152889}" destId="{25FBD8B8-6019-4099-B7DF-AD9815C843F2}" srcOrd="0" destOrd="0" presId="urn:microsoft.com/office/officeart/2005/8/layout/orgChart1"/>
    <dgm:cxn modelId="{E5BC46A6-C4C0-4448-8723-749E269DEC11}" type="presParOf" srcId="{25FBD8B8-6019-4099-B7DF-AD9815C843F2}" destId="{7E29E866-A942-4944-BBBA-3D1BAA6FC7EC}" srcOrd="0" destOrd="0" presId="urn:microsoft.com/office/officeart/2005/8/layout/orgChart1"/>
    <dgm:cxn modelId="{FFE30756-7263-497A-8212-232C238A2B0B}" type="presParOf" srcId="{25FBD8B8-6019-4099-B7DF-AD9815C843F2}" destId="{3832F335-4906-463D-B706-760264ED38FD}" srcOrd="1" destOrd="0" presId="urn:microsoft.com/office/officeart/2005/8/layout/orgChart1"/>
    <dgm:cxn modelId="{81EDEBBE-3E3F-4315-897F-932C8CC2DEDC}" type="presParOf" srcId="{D5CC4B23-49E2-4A20-A7FE-F09F50152889}" destId="{C0551CF2-F62A-473C-95F2-8F7D297B40F0}" srcOrd="1" destOrd="0" presId="urn:microsoft.com/office/officeart/2005/8/layout/orgChart1"/>
    <dgm:cxn modelId="{23C08848-7C16-4863-8A31-FB412E64D798}" type="presParOf" srcId="{D5CC4B23-49E2-4A20-A7FE-F09F50152889}" destId="{9033CCA3-1D0C-441E-B4E8-DF1958FC29B2}" srcOrd="2" destOrd="0" presId="urn:microsoft.com/office/officeart/2005/8/layout/orgChart1"/>
    <dgm:cxn modelId="{04CF076E-D39F-467E-A7F6-F6DF79EA063D}" type="presParOf" srcId="{F657B930-506C-4C27-AB43-BACA4D759B8A}" destId="{CBE4A24B-5292-40EA-BFD0-200D237E3ED3}" srcOrd="2" destOrd="0" presId="urn:microsoft.com/office/officeart/2005/8/layout/orgChart1"/>
    <dgm:cxn modelId="{ECA250C8-D530-4545-964B-96271E2F0E7B}" type="presParOf" srcId="{F657B930-506C-4C27-AB43-BACA4D759B8A}" destId="{4AAC39B0-3708-49C2-BCF7-1968BCDA3822}" srcOrd="3" destOrd="0" presId="urn:microsoft.com/office/officeart/2005/8/layout/orgChart1"/>
    <dgm:cxn modelId="{20F2FFCA-B054-4413-9F4D-EDB724F75E39}" type="presParOf" srcId="{4AAC39B0-3708-49C2-BCF7-1968BCDA3822}" destId="{5AE36CD8-D0E8-49DA-9F57-C1693BFC9A97}" srcOrd="0" destOrd="0" presId="urn:microsoft.com/office/officeart/2005/8/layout/orgChart1"/>
    <dgm:cxn modelId="{44E0757E-BAD5-4D8A-86AB-C979A23F284F}" type="presParOf" srcId="{5AE36CD8-D0E8-49DA-9F57-C1693BFC9A97}" destId="{AA86515D-6AB5-4E1B-9D46-C24D4D461555}" srcOrd="0" destOrd="0" presId="urn:microsoft.com/office/officeart/2005/8/layout/orgChart1"/>
    <dgm:cxn modelId="{35B20ACD-4E90-4B03-ACC2-553885830DFF}" type="presParOf" srcId="{5AE36CD8-D0E8-49DA-9F57-C1693BFC9A97}" destId="{C13A5174-602E-49AD-A845-AF3969655F3C}" srcOrd="1" destOrd="0" presId="urn:microsoft.com/office/officeart/2005/8/layout/orgChart1"/>
    <dgm:cxn modelId="{7C6AF44A-ACFF-406F-BB4B-E0B9FEB4756C}" type="presParOf" srcId="{4AAC39B0-3708-49C2-BCF7-1968BCDA3822}" destId="{016BA96E-96FA-4B24-8DE3-6499C77E0EB0}" srcOrd="1" destOrd="0" presId="urn:microsoft.com/office/officeart/2005/8/layout/orgChart1"/>
    <dgm:cxn modelId="{3B5E64D3-30D7-4D20-BDEC-D03D9B72A1AA}" type="presParOf" srcId="{4AAC39B0-3708-49C2-BCF7-1968BCDA3822}" destId="{E2532186-8E8F-4254-A75B-CE4ED38F85D6}" srcOrd="2" destOrd="0" presId="urn:microsoft.com/office/officeart/2005/8/layout/orgChart1"/>
    <dgm:cxn modelId="{C5F015D6-91D6-43FB-B63F-7E6F1109A32C}" type="presParOf" srcId="{F657B930-506C-4C27-AB43-BACA4D759B8A}" destId="{0C25510E-EFC0-4F05-B334-3132F9FBED49}" srcOrd="4" destOrd="0" presId="urn:microsoft.com/office/officeart/2005/8/layout/orgChart1"/>
    <dgm:cxn modelId="{97D3EF1E-39B4-458E-B8BE-28DD020761BE}" type="presParOf" srcId="{F657B930-506C-4C27-AB43-BACA4D759B8A}" destId="{8F9071AA-6FF6-4A1D-A3F3-59CB1F96CB9D}" srcOrd="5" destOrd="0" presId="urn:microsoft.com/office/officeart/2005/8/layout/orgChart1"/>
    <dgm:cxn modelId="{45130EBF-946C-489D-B1CD-E12B88124E14}" type="presParOf" srcId="{8F9071AA-6FF6-4A1D-A3F3-59CB1F96CB9D}" destId="{A9A5B438-9801-4ED3-9EFB-306527512C78}" srcOrd="0" destOrd="0" presId="urn:microsoft.com/office/officeart/2005/8/layout/orgChart1"/>
    <dgm:cxn modelId="{2C767E88-84EB-44E6-BBCA-CC2B6488D517}" type="presParOf" srcId="{A9A5B438-9801-4ED3-9EFB-306527512C78}" destId="{EF17C5ED-3A1D-452A-8633-F3B204AB6423}" srcOrd="0" destOrd="0" presId="urn:microsoft.com/office/officeart/2005/8/layout/orgChart1"/>
    <dgm:cxn modelId="{04779714-76DC-4854-9E68-6BD5F536536C}" type="presParOf" srcId="{A9A5B438-9801-4ED3-9EFB-306527512C78}" destId="{071B8293-59AD-48E2-92F6-2EFBA4939F3C}" srcOrd="1" destOrd="0" presId="urn:microsoft.com/office/officeart/2005/8/layout/orgChart1"/>
    <dgm:cxn modelId="{BC52BDE9-2A25-4E0E-BB66-168586DB44F9}" type="presParOf" srcId="{8F9071AA-6FF6-4A1D-A3F3-59CB1F96CB9D}" destId="{E40F8A9C-38C6-4CCF-B314-725A68111B67}" srcOrd="1" destOrd="0" presId="urn:microsoft.com/office/officeart/2005/8/layout/orgChart1"/>
    <dgm:cxn modelId="{F313F413-B58B-484E-8891-6EAD28A3101E}" type="presParOf" srcId="{8F9071AA-6FF6-4A1D-A3F3-59CB1F96CB9D}" destId="{97B21F2E-F798-4D33-832C-6F9EEE0ADDE8}" srcOrd="2" destOrd="0" presId="urn:microsoft.com/office/officeart/2005/8/layout/orgChart1"/>
    <dgm:cxn modelId="{9D6B5C2A-A211-4C4E-A260-41660687D8C4}" type="presParOf" srcId="{389F6F53-6A74-4AED-8A5F-0DDF07DCF915}" destId="{391C9D72-0634-4711-B0E9-50DBE71AB809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2039F49-C8FD-48FB-90BC-988DEB7CC44D}" type="doc">
      <dgm:prSet loTypeId="urn:microsoft.com/office/officeart/2005/8/layout/radial5" loCatId="cycle" qsTypeId="urn:microsoft.com/office/officeart/2005/8/quickstyle/simple1#2" qsCatId="simple" csTypeId="urn:microsoft.com/office/officeart/2005/8/colors/accent1_2#1" csCatId="accent1" phldr="1"/>
      <dgm:spPr/>
      <dgm:t>
        <a:bodyPr/>
        <a:lstStyle/>
        <a:p>
          <a:endParaRPr lang="uk-UA"/>
        </a:p>
      </dgm:t>
    </dgm:pt>
    <dgm:pt modelId="{29E6184C-5CD4-437E-A160-09EAC1C5545A}">
      <dgm:prSet phldrT="[Текст]" custT="1"/>
      <dgm:spPr>
        <a:solidFill>
          <a:srgbClr val="FFCCFF"/>
        </a:solidFill>
        <a:ln w="25400">
          <a:solidFill>
            <a:srgbClr val="00B0F0"/>
          </a:solidFill>
        </a:ln>
      </dgm:spPr>
      <dgm:t>
        <a:bodyPr/>
        <a:lstStyle/>
        <a:p>
          <a:pPr>
            <a:buClr>
              <a:srgbClr val="FFFFFF"/>
            </a:buClr>
            <a:buSzPts val="10000"/>
            <a:buFont typeface="Arial" charset="0"/>
            <a:buNone/>
          </a:pPr>
          <a:r>
            <a:rPr lang="uk-UA" sz="4000" b="1" dirty="0">
              <a:solidFill>
                <a:srgbClr val="EE0000"/>
              </a:solidFill>
              <a:latin typeface="Times New Roman" panose="02020603050405020304" pitchFamily="18" charset="0"/>
              <a:ea typeface="Arial Unicode MS"/>
              <a:cs typeface="Times New Roman" panose="02020603050405020304" pitchFamily="18" charset="0"/>
              <a:sym typeface="Arial" charset="0"/>
            </a:rPr>
            <a:t>Суб’єкти надання послуг</a:t>
          </a:r>
          <a:endParaRPr lang="uk-UA" sz="4000" b="1" dirty="0">
            <a:solidFill>
              <a:srgbClr val="EE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09EE4D-07A0-4448-91E8-8E1D193366BB}" type="parTrans" cxnId="{AF072924-42E1-429F-B83A-9CE660658A1B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BBE85C90-0262-4445-B216-EB10D5753436}" type="sibTrans" cxnId="{AF072924-42E1-429F-B83A-9CE660658A1B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FEC15BE5-B9D1-421A-B86A-A677A81FD1FD}">
      <dgm:prSet phldrT="[Текст]" custT="1"/>
      <dgm:spPr>
        <a:solidFill>
          <a:srgbClr val="FFFFCC"/>
        </a:solidFill>
        <a:ln w="25400">
          <a:solidFill>
            <a:srgbClr val="00B0F0"/>
          </a:solidFill>
        </a:ln>
      </dgm:spPr>
      <dgm:t>
        <a:bodyPr/>
        <a:lstStyle/>
        <a:p>
          <a:pPr>
            <a:buNone/>
          </a:pPr>
          <a:r>
            <a:rPr lang="ru-RU" sz="75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Відділ</a:t>
          </a:r>
          <a:r>
            <a:rPr lang="ru-RU" sz="7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75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соціального</a:t>
          </a:r>
          <a:r>
            <a:rPr lang="ru-RU" sz="7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75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захисту</a:t>
          </a:r>
          <a:r>
            <a:rPr lang="ru-RU" sz="7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75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населення</a:t>
          </a:r>
          <a:r>
            <a:rPr lang="ru-RU" sz="7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75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виконавчого</a:t>
          </a:r>
          <a:r>
            <a:rPr lang="ru-RU" sz="7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75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комітету</a:t>
          </a:r>
          <a:r>
            <a:rPr lang="ru-RU" sz="7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Вербківської </a:t>
          </a:r>
          <a:r>
            <a:rPr lang="ru-RU" sz="75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сільської</a:t>
          </a:r>
          <a:r>
            <a:rPr lang="ru-RU" sz="7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ради</a:t>
          </a:r>
          <a:endParaRPr lang="uk-UA" sz="75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EE0ECD-99E1-4358-A851-9E2CE034015A}" type="parTrans" cxnId="{C13BA878-1ABE-40FE-A4BC-9FCCD31372F0}">
      <dgm:prSet custT="1"/>
      <dgm:spPr>
        <a:solidFill>
          <a:srgbClr val="000099"/>
        </a:solidFill>
      </dgm:spPr>
      <dgm:t>
        <a:bodyPr/>
        <a:lstStyle/>
        <a:p>
          <a:endParaRPr lang="uk-UA" sz="8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5C8F85-53C5-4324-AF6A-7711AE313C5A}" type="sibTrans" cxnId="{C13BA878-1ABE-40FE-A4BC-9FCCD31372F0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754A9005-F369-464F-97DA-068F166F8A07}">
      <dgm:prSet phldrT="[Текст]" custT="1"/>
      <dgm:spPr>
        <a:solidFill>
          <a:srgbClr val="FFFFCC"/>
        </a:solidFill>
        <a:ln w="25400">
          <a:solidFill>
            <a:srgbClr val="00B0F0"/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sz="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Міністерство у справах ветеранів України</a:t>
          </a:r>
          <a:endParaRPr lang="uk-UA" sz="8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0EBC0D-1025-446A-9A9E-1D560E2240C1}" type="parTrans" cxnId="{45682855-457A-4E05-B2A0-765DE86F8F16}">
      <dgm:prSet custT="1"/>
      <dgm:spPr>
        <a:solidFill>
          <a:srgbClr val="000099"/>
        </a:solidFill>
      </dgm:spPr>
      <dgm:t>
        <a:bodyPr/>
        <a:lstStyle/>
        <a:p>
          <a:endParaRPr lang="uk-UA" sz="8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AEE262-F3DD-4551-BE98-327A96CA09ED}" type="sibTrans" cxnId="{45682855-457A-4E05-B2A0-765DE86F8F16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18B546F8-FEAB-4614-B505-31A838FACC95}">
      <dgm:prSet phldrT="[Текст]" custT="1"/>
      <dgm:spPr>
        <a:solidFill>
          <a:srgbClr val="FFFFCC"/>
        </a:solidFill>
        <a:ln w="25400">
          <a:solidFill>
            <a:srgbClr val="00B0F0"/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sz="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Дніпропетровський обласний центр зайнятості</a:t>
          </a:r>
          <a:endParaRPr lang="uk-UA" sz="8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FBCE22-E306-4F1D-AA77-4554394B5B8B}" type="parTrans" cxnId="{D0D1EBA4-B139-4061-B84D-D1ED64F90F02}">
      <dgm:prSet custT="1"/>
      <dgm:spPr>
        <a:solidFill>
          <a:srgbClr val="000099"/>
        </a:solidFill>
      </dgm:spPr>
      <dgm:t>
        <a:bodyPr/>
        <a:lstStyle/>
        <a:p>
          <a:endParaRPr lang="uk-UA" sz="8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3FC799-2884-4866-89D7-7E64F2EFAF5E}" type="sibTrans" cxnId="{D0D1EBA4-B139-4061-B84D-D1ED64F90F02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2F1FCC9F-FDF9-4AFF-819E-783EAEBB6BFC}">
      <dgm:prSet phldrT="[Текст]" custT="1"/>
      <dgm:spPr>
        <a:solidFill>
          <a:srgbClr val="FFFFCC"/>
        </a:solidFill>
        <a:ln w="25400">
          <a:solidFill>
            <a:srgbClr val="00B0F0"/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sz="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Український ветеранський фонд Мінветеранів</a:t>
          </a:r>
          <a:endParaRPr lang="uk-UA" sz="8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B85D6A-6AB9-433C-913F-2628DE6A7FD8}" type="parTrans" cxnId="{73F31EB1-8DC1-40B8-B157-A9BC217C4636}">
      <dgm:prSet custT="1"/>
      <dgm:spPr>
        <a:solidFill>
          <a:srgbClr val="000099"/>
        </a:solidFill>
      </dgm:spPr>
      <dgm:t>
        <a:bodyPr/>
        <a:lstStyle/>
        <a:p>
          <a:endParaRPr lang="uk-UA" sz="8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B31567-3842-4133-BD36-CDF8D15B1C11}" type="sibTrans" cxnId="{73F31EB1-8DC1-40B8-B157-A9BC217C4636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0C6340AD-F089-4A11-94D2-C5AE0915366C}">
      <dgm:prSet custT="1"/>
      <dgm:spPr>
        <a:solidFill>
          <a:srgbClr val="FFFFCC"/>
        </a:solidFill>
        <a:ln w="25400">
          <a:solidFill>
            <a:srgbClr val="00B0F0"/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sz="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Управління соціальної та ветеранської політики Павлоградської РДА</a:t>
          </a:r>
          <a:endParaRPr lang="uk-UA" sz="8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E91CE2-5D13-4459-821F-54ED504754F4}" type="parTrans" cxnId="{B0A90BC3-B38D-49BB-9F11-FAD1B676DA43}">
      <dgm:prSet custT="1"/>
      <dgm:spPr>
        <a:solidFill>
          <a:srgbClr val="000099"/>
        </a:solidFill>
      </dgm:spPr>
      <dgm:t>
        <a:bodyPr/>
        <a:lstStyle/>
        <a:p>
          <a:endParaRPr lang="uk-UA" sz="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85B476-CEAB-4F09-AA93-57C490AF1740}" type="sibTrans" cxnId="{B0A90BC3-B38D-49BB-9F11-FAD1B676DA43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82280432-25E7-4B91-B542-46543AE9DE15}">
      <dgm:prSet custT="1"/>
      <dgm:spPr>
        <a:solidFill>
          <a:srgbClr val="FFFFCC"/>
        </a:solidFill>
        <a:ln w="25400">
          <a:solidFill>
            <a:srgbClr val="00B0F0"/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sz="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Головне управління Пенсійного фонду України в Дніпропетровській області</a:t>
          </a:r>
          <a:endParaRPr lang="uk-UA" sz="8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132A60-78DD-4969-BB7A-1169AC640E7A}" type="parTrans" cxnId="{819923C2-73F8-494C-B39E-7226F143D16D}">
      <dgm:prSet custT="1"/>
      <dgm:spPr>
        <a:solidFill>
          <a:srgbClr val="000099"/>
        </a:solidFill>
      </dgm:spPr>
      <dgm:t>
        <a:bodyPr/>
        <a:lstStyle/>
        <a:p>
          <a:endParaRPr lang="uk-UA" sz="8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D368EE-8B2A-450F-B076-320D012B2040}" type="sibTrans" cxnId="{819923C2-73F8-494C-B39E-7226F143D16D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6F2DF110-A691-45C9-B0AC-E15D3E9BD3BC}">
      <dgm:prSet custT="1"/>
      <dgm:spPr>
        <a:solidFill>
          <a:srgbClr val="FFFFCC"/>
        </a:solidFill>
        <a:ln w="25400">
          <a:solidFill>
            <a:srgbClr val="00B0F0"/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uk-UA" sz="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Інспекція з питань праці та зайнятості населення Дніпровської міської ради</a:t>
          </a:r>
        </a:p>
      </dgm:t>
    </dgm:pt>
    <dgm:pt modelId="{2DE76D1F-A460-4869-9C6A-8ADC0245B971}" type="parTrans" cxnId="{A321B90C-990E-440B-9AF9-FE1F7E8E6C2B}">
      <dgm:prSet custT="1"/>
      <dgm:spPr>
        <a:solidFill>
          <a:srgbClr val="000099"/>
        </a:solidFill>
      </dgm:spPr>
      <dgm:t>
        <a:bodyPr/>
        <a:lstStyle/>
        <a:p>
          <a:endParaRPr lang="uk-UA" sz="8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11E646-B299-43F9-87FA-0E6FC0D2648E}" type="sibTrans" cxnId="{A321B90C-990E-440B-9AF9-FE1F7E8E6C2B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14BEBF39-3586-41CF-A9F4-C09E6965205C}">
      <dgm:prSet custT="1"/>
      <dgm:spPr>
        <a:solidFill>
          <a:srgbClr val="FFFFCC"/>
        </a:solidFill>
        <a:ln w="25400">
          <a:solidFill>
            <a:srgbClr val="00B0F0"/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sz="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Південно-Східне міжрегіональне управління Державної служби з питань праці</a:t>
          </a:r>
          <a:endParaRPr lang="uk-UA" sz="8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4188CE-EB51-4E4A-9DB4-EB37B1443573}" type="parTrans" cxnId="{182493D1-065D-4C31-A31E-58ABE4A70A43}">
      <dgm:prSet custT="1"/>
      <dgm:spPr>
        <a:solidFill>
          <a:srgbClr val="000099"/>
        </a:solidFill>
      </dgm:spPr>
      <dgm:t>
        <a:bodyPr/>
        <a:lstStyle/>
        <a:p>
          <a:endParaRPr lang="uk-UA" sz="8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8F4071-7105-4BE6-BCCD-94CF0DE1A50A}" type="sibTrans" cxnId="{182493D1-065D-4C31-A31E-58ABE4A70A43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8089600B-D1AC-4C5C-83A5-6AAAE16123B9}">
      <dgm:prSet custT="1"/>
      <dgm:spPr>
        <a:solidFill>
          <a:srgbClr val="FFFFCC"/>
        </a:solidFill>
        <a:ln w="25400">
          <a:solidFill>
            <a:srgbClr val="00B0F0"/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uk-UA" sz="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Дніпропетровське відділення Фонду соціального захисту осіб з інвалідністю</a:t>
          </a:r>
        </a:p>
      </dgm:t>
    </dgm:pt>
    <dgm:pt modelId="{CBA18A58-E7BD-480B-A441-702A407D3812}" type="parTrans" cxnId="{BEA4826C-D705-49B3-ACE3-F9C1FDE2BD4E}">
      <dgm:prSet custT="1"/>
      <dgm:spPr>
        <a:solidFill>
          <a:srgbClr val="000099"/>
        </a:solidFill>
      </dgm:spPr>
      <dgm:t>
        <a:bodyPr/>
        <a:lstStyle/>
        <a:p>
          <a:endParaRPr lang="uk-UA" sz="8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823A51-E71C-42BE-8BB6-7A8A1A9216D6}" type="sibTrans" cxnId="{BEA4826C-D705-49B3-ACE3-F9C1FDE2BD4E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AF92F483-CB22-4C45-876D-1FE8052DE964}">
      <dgm:prSet custT="1"/>
      <dgm:spPr>
        <a:solidFill>
          <a:srgbClr val="FFFFCC"/>
        </a:solidFill>
        <a:ln w="25400">
          <a:solidFill>
            <a:srgbClr val="00B0F0"/>
          </a:solidFill>
        </a:ln>
      </dgm:spPr>
      <dgm:t>
        <a:bodyPr/>
        <a:lstStyle/>
        <a:p>
          <a:r>
            <a:rPr lang="ru-RU" sz="7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Департамент </a:t>
          </a:r>
          <a:r>
            <a:rPr lang="ru-RU" sz="700" b="1" dirty="0" err="1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соцзахисту</a:t>
          </a:r>
          <a:r>
            <a:rPr lang="ru-RU" sz="7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700" b="1" dirty="0" err="1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населення</a:t>
          </a:r>
          <a:r>
            <a:rPr lang="ru-RU" sz="7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ДОВА, Департамент </a:t>
          </a:r>
          <a:r>
            <a:rPr lang="ru-RU" sz="700" b="1" dirty="0" err="1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освіти</a:t>
          </a:r>
          <a:r>
            <a:rPr lang="ru-RU" sz="7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і науки ДОВА, Служба у справах </a:t>
          </a:r>
          <a:r>
            <a:rPr lang="ru-RU" sz="700" b="1" dirty="0" err="1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дітей</a:t>
          </a:r>
          <a:endParaRPr lang="uk-UA" sz="7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5DA4FC-B471-42DC-8F2B-319E009730B5}" type="parTrans" cxnId="{9EB3B1D6-1D23-4F27-B623-12D86D67FD19}">
      <dgm:prSet custT="1"/>
      <dgm:spPr>
        <a:solidFill>
          <a:srgbClr val="000099"/>
        </a:solidFill>
      </dgm:spPr>
      <dgm:t>
        <a:bodyPr/>
        <a:lstStyle/>
        <a:p>
          <a:endParaRPr lang="uk-UA" sz="8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9AB876-3C11-44E9-B790-7442FC68DBBB}" type="sibTrans" cxnId="{9EB3B1D6-1D23-4F27-B623-12D86D67FD19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0AB3182F-8278-4469-9464-4DE90198CD8E}">
      <dgm:prSet custT="1"/>
      <dgm:spPr>
        <a:solidFill>
          <a:srgbClr val="FFFFCC"/>
        </a:solidFill>
        <a:ln w="25400">
          <a:solidFill>
            <a:srgbClr val="00B0F0"/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sz="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Дніпровський місцевий центр з надання безоплатної вторинної правової допомоги</a:t>
          </a:r>
          <a:endParaRPr lang="uk-UA" sz="8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D55FF1-7387-4D41-A392-D099B1FCD248}" type="parTrans" cxnId="{B8184584-5B08-446C-8CF6-F10086CE7CFB}">
      <dgm:prSet custT="1"/>
      <dgm:spPr>
        <a:solidFill>
          <a:srgbClr val="000099"/>
        </a:solidFill>
      </dgm:spPr>
      <dgm:t>
        <a:bodyPr/>
        <a:lstStyle/>
        <a:p>
          <a:endParaRPr lang="uk-UA" sz="8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F801D2-0873-4C1B-B55D-A107830C1E5D}" type="sibTrans" cxnId="{B8184584-5B08-446C-8CF6-F10086CE7CFB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57C822FE-C9EF-423F-A56A-F3BEC0B46902}">
      <dgm:prSet custT="1"/>
      <dgm:spPr>
        <a:solidFill>
          <a:srgbClr val="FFFFCC"/>
        </a:solidFill>
        <a:ln w="25400">
          <a:solidFill>
            <a:srgbClr val="00B0F0"/>
          </a:solidFill>
        </a:ln>
      </dgm:spPr>
      <dgm:t>
        <a:bodyPr/>
        <a:lstStyle/>
        <a:p>
          <a:r>
            <a:rPr lang="ru-RU" sz="8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Департамент </a:t>
          </a:r>
          <a:r>
            <a:rPr lang="ru-RU" sz="800" b="1" dirty="0" err="1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освіти</a:t>
          </a:r>
          <a:r>
            <a:rPr lang="ru-RU" sz="8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ДОВА, </a:t>
          </a:r>
          <a:r>
            <a:rPr lang="ru-RU" sz="800" b="1" dirty="0" err="1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Управління</a:t>
          </a:r>
          <a:r>
            <a:rPr lang="ru-RU" sz="8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з </a:t>
          </a:r>
          <a:r>
            <a:rPr lang="ru-RU" sz="800" b="1" dirty="0" err="1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питань</a:t>
          </a:r>
          <a:r>
            <a:rPr lang="ru-RU" sz="8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800" b="1" dirty="0" err="1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учасників</a:t>
          </a:r>
          <a:r>
            <a:rPr lang="ru-RU" sz="8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АТО ДОВА</a:t>
          </a:r>
          <a:endParaRPr lang="uk-UA" sz="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1A4DF8-3901-4461-AB89-95E2819DED45}" type="parTrans" cxnId="{FAD566B6-E775-4C23-9C65-401F6E0592D0}">
      <dgm:prSet custT="1"/>
      <dgm:spPr>
        <a:solidFill>
          <a:srgbClr val="000099"/>
        </a:solidFill>
      </dgm:spPr>
      <dgm:t>
        <a:bodyPr/>
        <a:lstStyle/>
        <a:p>
          <a:endParaRPr lang="uk-UA" sz="800" b="1" dirty="0">
            <a:solidFill>
              <a:srgbClr val="000099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5850EA-1848-4CD0-8243-D048C126375A}" type="sibTrans" cxnId="{FAD566B6-E775-4C23-9C65-401F6E0592D0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A56DB657-F54E-4EB5-AA2A-9C8576D79DC0}" type="pres">
      <dgm:prSet presAssocID="{32039F49-C8FD-48FB-90BC-988DEB7CC44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BFFF39B-4E29-4292-9157-A691AF17BDE4}" type="pres">
      <dgm:prSet presAssocID="{29E6184C-5CD4-437E-A160-09EAC1C5545A}" presName="centerShape" presStyleLbl="node0" presStyleIdx="0" presStyleCnt="1" custScaleX="202297" custScaleY="197109"/>
      <dgm:spPr/>
    </dgm:pt>
    <dgm:pt modelId="{8B1023D1-1832-4277-9377-50CD41D567FE}" type="pres">
      <dgm:prSet presAssocID="{B3EE0ECD-99E1-4358-A851-9E2CE034015A}" presName="parTrans" presStyleLbl="sibTrans2D1" presStyleIdx="0" presStyleCnt="12"/>
      <dgm:spPr/>
    </dgm:pt>
    <dgm:pt modelId="{F9154DE2-4FB7-4236-86D2-8B2C04185724}" type="pres">
      <dgm:prSet presAssocID="{B3EE0ECD-99E1-4358-A851-9E2CE034015A}" presName="connectorText" presStyleLbl="sibTrans2D1" presStyleIdx="0" presStyleCnt="12"/>
      <dgm:spPr/>
    </dgm:pt>
    <dgm:pt modelId="{A8A4F4DA-5E3D-43DA-A106-9E200D37EA44}" type="pres">
      <dgm:prSet presAssocID="{FEC15BE5-B9D1-421A-B86A-A677A81FD1FD}" presName="node" presStyleLbl="node1" presStyleIdx="0" presStyleCnt="12">
        <dgm:presLayoutVars>
          <dgm:bulletEnabled val="1"/>
        </dgm:presLayoutVars>
      </dgm:prSet>
      <dgm:spPr/>
    </dgm:pt>
    <dgm:pt modelId="{84BA961F-6672-4537-A3C7-22279445F257}" type="pres">
      <dgm:prSet presAssocID="{320EBC0D-1025-446A-9A9E-1D560E2240C1}" presName="parTrans" presStyleLbl="sibTrans2D1" presStyleIdx="1" presStyleCnt="12"/>
      <dgm:spPr/>
    </dgm:pt>
    <dgm:pt modelId="{848E8D23-21E7-4E6F-992B-7174DB53E7F7}" type="pres">
      <dgm:prSet presAssocID="{320EBC0D-1025-446A-9A9E-1D560E2240C1}" presName="connectorText" presStyleLbl="sibTrans2D1" presStyleIdx="1" presStyleCnt="12"/>
      <dgm:spPr/>
    </dgm:pt>
    <dgm:pt modelId="{A823E853-F4BF-4A1C-BB15-966D1771B16D}" type="pres">
      <dgm:prSet presAssocID="{754A9005-F369-464F-97DA-068F166F8A07}" presName="node" presStyleLbl="node1" presStyleIdx="1" presStyleCnt="12">
        <dgm:presLayoutVars>
          <dgm:bulletEnabled val="1"/>
        </dgm:presLayoutVars>
      </dgm:prSet>
      <dgm:spPr/>
    </dgm:pt>
    <dgm:pt modelId="{A2D48C72-2595-4E24-918A-8F87815CB4CD}" type="pres">
      <dgm:prSet presAssocID="{D31A4DF8-3901-4461-AB89-95E2819DED45}" presName="parTrans" presStyleLbl="sibTrans2D1" presStyleIdx="2" presStyleCnt="12"/>
      <dgm:spPr/>
    </dgm:pt>
    <dgm:pt modelId="{1D973493-2D0C-4B84-B61F-7FBAE624B66F}" type="pres">
      <dgm:prSet presAssocID="{D31A4DF8-3901-4461-AB89-95E2819DED45}" presName="connectorText" presStyleLbl="sibTrans2D1" presStyleIdx="2" presStyleCnt="12"/>
      <dgm:spPr/>
    </dgm:pt>
    <dgm:pt modelId="{4ED95A45-1EC5-41F0-ABEE-FAA168F38B47}" type="pres">
      <dgm:prSet presAssocID="{57C822FE-C9EF-423F-A56A-F3BEC0B46902}" presName="node" presStyleLbl="node1" presStyleIdx="2" presStyleCnt="12">
        <dgm:presLayoutVars>
          <dgm:bulletEnabled val="1"/>
        </dgm:presLayoutVars>
      </dgm:prSet>
      <dgm:spPr/>
    </dgm:pt>
    <dgm:pt modelId="{875B6429-DD4C-474A-9AFC-FC88C0BE61E6}" type="pres">
      <dgm:prSet presAssocID="{CBD55FF1-7387-4D41-A392-D099B1FCD248}" presName="parTrans" presStyleLbl="sibTrans2D1" presStyleIdx="3" presStyleCnt="12"/>
      <dgm:spPr/>
    </dgm:pt>
    <dgm:pt modelId="{141B3766-FD50-42C5-82D3-A4280613090B}" type="pres">
      <dgm:prSet presAssocID="{CBD55FF1-7387-4D41-A392-D099B1FCD248}" presName="connectorText" presStyleLbl="sibTrans2D1" presStyleIdx="3" presStyleCnt="12"/>
      <dgm:spPr/>
    </dgm:pt>
    <dgm:pt modelId="{5D9F62D3-53E7-4957-B8E1-393273FB2A45}" type="pres">
      <dgm:prSet presAssocID="{0AB3182F-8278-4469-9464-4DE90198CD8E}" presName="node" presStyleLbl="node1" presStyleIdx="3" presStyleCnt="12">
        <dgm:presLayoutVars>
          <dgm:bulletEnabled val="1"/>
        </dgm:presLayoutVars>
      </dgm:prSet>
      <dgm:spPr/>
    </dgm:pt>
    <dgm:pt modelId="{9126B755-E665-43FE-AEE3-1AC07F6EEB4F}" type="pres">
      <dgm:prSet presAssocID="{555DA4FC-B471-42DC-8F2B-319E009730B5}" presName="parTrans" presStyleLbl="sibTrans2D1" presStyleIdx="4" presStyleCnt="12"/>
      <dgm:spPr/>
    </dgm:pt>
    <dgm:pt modelId="{C68A015A-BFB1-4DD5-851E-401C990FE73E}" type="pres">
      <dgm:prSet presAssocID="{555DA4FC-B471-42DC-8F2B-319E009730B5}" presName="connectorText" presStyleLbl="sibTrans2D1" presStyleIdx="4" presStyleCnt="12"/>
      <dgm:spPr/>
    </dgm:pt>
    <dgm:pt modelId="{DC88F2E6-E326-4D5E-B2DD-8CF42E384EA2}" type="pres">
      <dgm:prSet presAssocID="{AF92F483-CB22-4C45-876D-1FE8052DE964}" presName="node" presStyleLbl="node1" presStyleIdx="4" presStyleCnt="12">
        <dgm:presLayoutVars>
          <dgm:bulletEnabled val="1"/>
        </dgm:presLayoutVars>
      </dgm:prSet>
      <dgm:spPr/>
    </dgm:pt>
    <dgm:pt modelId="{DF62AF72-DAAA-4B3D-8687-A92078234107}" type="pres">
      <dgm:prSet presAssocID="{CBA18A58-E7BD-480B-A441-702A407D3812}" presName="parTrans" presStyleLbl="sibTrans2D1" presStyleIdx="5" presStyleCnt="12"/>
      <dgm:spPr/>
    </dgm:pt>
    <dgm:pt modelId="{E81D0752-D3B1-4E93-883C-454A90A9B09C}" type="pres">
      <dgm:prSet presAssocID="{CBA18A58-E7BD-480B-A441-702A407D3812}" presName="connectorText" presStyleLbl="sibTrans2D1" presStyleIdx="5" presStyleCnt="12"/>
      <dgm:spPr/>
    </dgm:pt>
    <dgm:pt modelId="{F71D9C65-D228-42E2-9ACB-7F23988ABF95}" type="pres">
      <dgm:prSet presAssocID="{8089600B-D1AC-4C5C-83A5-6AAAE16123B9}" presName="node" presStyleLbl="node1" presStyleIdx="5" presStyleCnt="12">
        <dgm:presLayoutVars>
          <dgm:bulletEnabled val="1"/>
        </dgm:presLayoutVars>
      </dgm:prSet>
      <dgm:spPr/>
    </dgm:pt>
    <dgm:pt modelId="{1C8141E3-2AB6-4F93-8A3F-9A0BF5C01491}" type="pres">
      <dgm:prSet presAssocID="{D24188CE-EB51-4E4A-9DB4-EB37B1443573}" presName="parTrans" presStyleLbl="sibTrans2D1" presStyleIdx="6" presStyleCnt="12"/>
      <dgm:spPr/>
    </dgm:pt>
    <dgm:pt modelId="{99EA4EC9-DDD1-402D-8A5D-7441D658D6BE}" type="pres">
      <dgm:prSet presAssocID="{D24188CE-EB51-4E4A-9DB4-EB37B1443573}" presName="connectorText" presStyleLbl="sibTrans2D1" presStyleIdx="6" presStyleCnt="12"/>
      <dgm:spPr/>
    </dgm:pt>
    <dgm:pt modelId="{F02C3E48-EF5A-46DD-A810-8722B1502162}" type="pres">
      <dgm:prSet presAssocID="{14BEBF39-3586-41CF-A9F4-C09E6965205C}" presName="node" presStyleLbl="node1" presStyleIdx="6" presStyleCnt="12">
        <dgm:presLayoutVars>
          <dgm:bulletEnabled val="1"/>
        </dgm:presLayoutVars>
      </dgm:prSet>
      <dgm:spPr/>
    </dgm:pt>
    <dgm:pt modelId="{3BD68B65-BCEE-4CEC-982F-09EBB63B2CF6}" type="pres">
      <dgm:prSet presAssocID="{2DE76D1F-A460-4869-9C6A-8ADC0245B971}" presName="parTrans" presStyleLbl="sibTrans2D1" presStyleIdx="7" presStyleCnt="12"/>
      <dgm:spPr/>
    </dgm:pt>
    <dgm:pt modelId="{1E163218-1254-4C06-A6B2-71DE1FDFFC60}" type="pres">
      <dgm:prSet presAssocID="{2DE76D1F-A460-4869-9C6A-8ADC0245B971}" presName="connectorText" presStyleLbl="sibTrans2D1" presStyleIdx="7" presStyleCnt="12"/>
      <dgm:spPr/>
    </dgm:pt>
    <dgm:pt modelId="{08B1D35D-72E6-496E-9D23-5B417E100482}" type="pres">
      <dgm:prSet presAssocID="{6F2DF110-A691-45C9-B0AC-E15D3E9BD3BC}" presName="node" presStyleLbl="node1" presStyleIdx="7" presStyleCnt="12">
        <dgm:presLayoutVars>
          <dgm:bulletEnabled val="1"/>
        </dgm:presLayoutVars>
      </dgm:prSet>
      <dgm:spPr/>
    </dgm:pt>
    <dgm:pt modelId="{F2CE0233-4BC8-41F7-866A-E48BDA241CF9}" type="pres">
      <dgm:prSet presAssocID="{1F132A60-78DD-4969-BB7A-1169AC640E7A}" presName="parTrans" presStyleLbl="sibTrans2D1" presStyleIdx="8" presStyleCnt="12"/>
      <dgm:spPr/>
    </dgm:pt>
    <dgm:pt modelId="{E880B096-B057-4DCE-AD79-7BE8ACBA56A6}" type="pres">
      <dgm:prSet presAssocID="{1F132A60-78DD-4969-BB7A-1169AC640E7A}" presName="connectorText" presStyleLbl="sibTrans2D1" presStyleIdx="8" presStyleCnt="12"/>
      <dgm:spPr/>
    </dgm:pt>
    <dgm:pt modelId="{CBB6A09E-599F-473C-A9A9-DB1B572695DF}" type="pres">
      <dgm:prSet presAssocID="{82280432-25E7-4B91-B542-46543AE9DE15}" presName="node" presStyleLbl="node1" presStyleIdx="8" presStyleCnt="12">
        <dgm:presLayoutVars>
          <dgm:bulletEnabled val="1"/>
        </dgm:presLayoutVars>
      </dgm:prSet>
      <dgm:spPr/>
    </dgm:pt>
    <dgm:pt modelId="{B0A9F3D2-7057-4EDB-B146-9E731AEC6D00}" type="pres">
      <dgm:prSet presAssocID="{6CE91CE2-5D13-4459-821F-54ED504754F4}" presName="parTrans" presStyleLbl="sibTrans2D1" presStyleIdx="9" presStyleCnt="12"/>
      <dgm:spPr/>
    </dgm:pt>
    <dgm:pt modelId="{F2E7D3E0-33DF-4598-90F7-9F061D2052D8}" type="pres">
      <dgm:prSet presAssocID="{6CE91CE2-5D13-4459-821F-54ED504754F4}" presName="connectorText" presStyleLbl="sibTrans2D1" presStyleIdx="9" presStyleCnt="12"/>
      <dgm:spPr/>
    </dgm:pt>
    <dgm:pt modelId="{49ED483A-769B-47D0-B85D-176ACC715C65}" type="pres">
      <dgm:prSet presAssocID="{0C6340AD-F089-4A11-94D2-C5AE0915366C}" presName="node" presStyleLbl="node1" presStyleIdx="9" presStyleCnt="12">
        <dgm:presLayoutVars>
          <dgm:bulletEnabled val="1"/>
        </dgm:presLayoutVars>
      </dgm:prSet>
      <dgm:spPr/>
    </dgm:pt>
    <dgm:pt modelId="{A43A61EA-8587-41F3-8993-4D77D588CA5A}" type="pres">
      <dgm:prSet presAssocID="{6FFBCE22-E306-4F1D-AA77-4554394B5B8B}" presName="parTrans" presStyleLbl="sibTrans2D1" presStyleIdx="10" presStyleCnt="12"/>
      <dgm:spPr/>
    </dgm:pt>
    <dgm:pt modelId="{956271A2-36A9-40D4-937A-E2B99FB8ACCF}" type="pres">
      <dgm:prSet presAssocID="{6FFBCE22-E306-4F1D-AA77-4554394B5B8B}" presName="connectorText" presStyleLbl="sibTrans2D1" presStyleIdx="10" presStyleCnt="12"/>
      <dgm:spPr/>
    </dgm:pt>
    <dgm:pt modelId="{D738090A-5D1A-4896-8C27-F5393EC4E8BF}" type="pres">
      <dgm:prSet presAssocID="{18B546F8-FEAB-4614-B505-31A838FACC95}" presName="node" presStyleLbl="node1" presStyleIdx="10" presStyleCnt="12">
        <dgm:presLayoutVars>
          <dgm:bulletEnabled val="1"/>
        </dgm:presLayoutVars>
      </dgm:prSet>
      <dgm:spPr/>
    </dgm:pt>
    <dgm:pt modelId="{D260F6F4-AB36-4DC1-AB48-CB1257210587}" type="pres">
      <dgm:prSet presAssocID="{3FB85D6A-6AB9-433C-913F-2628DE6A7FD8}" presName="parTrans" presStyleLbl="sibTrans2D1" presStyleIdx="11" presStyleCnt="12"/>
      <dgm:spPr/>
    </dgm:pt>
    <dgm:pt modelId="{1E734189-F775-4AED-9B71-7528494A475D}" type="pres">
      <dgm:prSet presAssocID="{3FB85D6A-6AB9-433C-913F-2628DE6A7FD8}" presName="connectorText" presStyleLbl="sibTrans2D1" presStyleIdx="11" presStyleCnt="12"/>
      <dgm:spPr/>
    </dgm:pt>
    <dgm:pt modelId="{B0188AD7-A223-4C25-A44A-A37940D6C8C3}" type="pres">
      <dgm:prSet presAssocID="{2F1FCC9F-FDF9-4AFF-819E-783EAEBB6BFC}" presName="node" presStyleLbl="node1" presStyleIdx="11" presStyleCnt="12">
        <dgm:presLayoutVars>
          <dgm:bulletEnabled val="1"/>
        </dgm:presLayoutVars>
      </dgm:prSet>
      <dgm:spPr/>
    </dgm:pt>
  </dgm:ptLst>
  <dgm:cxnLst>
    <dgm:cxn modelId="{2A652801-8B51-4720-A06B-21690D49830C}" type="presOf" srcId="{82280432-25E7-4B91-B542-46543AE9DE15}" destId="{CBB6A09E-599F-473C-A9A9-DB1B572695DF}" srcOrd="0" destOrd="0" presId="urn:microsoft.com/office/officeart/2005/8/layout/radial5"/>
    <dgm:cxn modelId="{A321B90C-990E-440B-9AF9-FE1F7E8E6C2B}" srcId="{29E6184C-5CD4-437E-A160-09EAC1C5545A}" destId="{6F2DF110-A691-45C9-B0AC-E15D3E9BD3BC}" srcOrd="7" destOrd="0" parTransId="{2DE76D1F-A460-4869-9C6A-8ADC0245B971}" sibTransId="{C511E646-B299-43F9-87FA-0E6FC0D2648E}"/>
    <dgm:cxn modelId="{E2E85210-B558-4101-B0A5-8BF20035BC04}" type="presOf" srcId="{B3EE0ECD-99E1-4358-A851-9E2CE034015A}" destId="{8B1023D1-1832-4277-9377-50CD41D567FE}" srcOrd="0" destOrd="0" presId="urn:microsoft.com/office/officeart/2005/8/layout/radial5"/>
    <dgm:cxn modelId="{B4968711-F31E-41F7-80D4-176E874CC79E}" type="presOf" srcId="{CBD55FF1-7387-4D41-A392-D099B1FCD248}" destId="{141B3766-FD50-42C5-82D3-A4280613090B}" srcOrd="1" destOrd="0" presId="urn:microsoft.com/office/officeart/2005/8/layout/radial5"/>
    <dgm:cxn modelId="{2676BC16-E226-4AF2-A7B8-88994746FCB2}" type="presOf" srcId="{2DE76D1F-A460-4869-9C6A-8ADC0245B971}" destId="{3BD68B65-BCEE-4CEC-982F-09EBB63B2CF6}" srcOrd="0" destOrd="0" presId="urn:microsoft.com/office/officeart/2005/8/layout/radial5"/>
    <dgm:cxn modelId="{D1F52520-E4B8-4982-AA4A-0B95B5EE22F7}" type="presOf" srcId="{6CE91CE2-5D13-4459-821F-54ED504754F4}" destId="{B0A9F3D2-7057-4EDB-B146-9E731AEC6D00}" srcOrd="0" destOrd="0" presId="urn:microsoft.com/office/officeart/2005/8/layout/radial5"/>
    <dgm:cxn modelId="{5D1FC423-2D68-4FE5-B86B-77708D4E7A31}" type="presOf" srcId="{6F2DF110-A691-45C9-B0AC-E15D3E9BD3BC}" destId="{08B1D35D-72E6-496E-9D23-5B417E100482}" srcOrd="0" destOrd="0" presId="urn:microsoft.com/office/officeart/2005/8/layout/radial5"/>
    <dgm:cxn modelId="{AF072924-42E1-429F-B83A-9CE660658A1B}" srcId="{32039F49-C8FD-48FB-90BC-988DEB7CC44D}" destId="{29E6184C-5CD4-437E-A160-09EAC1C5545A}" srcOrd="0" destOrd="0" parTransId="{2709EE4D-07A0-4448-91E8-8E1D193366BB}" sibTransId="{BBE85C90-0262-4445-B216-EB10D5753436}"/>
    <dgm:cxn modelId="{0C9D4F28-2F2C-45A7-A874-DF591DC92A71}" type="presOf" srcId="{D24188CE-EB51-4E4A-9DB4-EB37B1443573}" destId="{1C8141E3-2AB6-4F93-8A3F-9A0BF5C01491}" srcOrd="0" destOrd="0" presId="urn:microsoft.com/office/officeart/2005/8/layout/radial5"/>
    <dgm:cxn modelId="{C9FD515E-04CE-43AB-904A-963418BAF545}" type="presOf" srcId="{CBA18A58-E7BD-480B-A441-702A407D3812}" destId="{E81D0752-D3B1-4E93-883C-454A90A9B09C}" srcOrd="1" destOrd="0" presId="urn:microsoft.com/office/officeart/2005/8/layout/radial5"/>
    <dgm:cxn modelId="{294DFA5F-3EB5-44C8-BE4E-3EEC789D0592}" type="presOf" srcId="{1F132A60-78DD-4969-BB7A-1169AC640E7A}" destId="{E880B096-B057-4DCE-AD79-7BE8ACBA56A6}" srcOrd="1" destOrd="0" presId="urn:microsoft.com/office/officeart/2005/8/layout/radial5"/>
    <dgm:cxn modelId="{6F5A6860-9A2C-4468-8742-040EAC2B43FA}" type="presOf" srcId="{57C822FE-C9EF-423F-A56A-F3BEC0B46902}" destId="{4ED95A45-1EC5-41F0-ABEE-FAA168F38B47}" srcOrd="0" destOrd="0" presId="urn:microsoft.com/office/officeart/2005/8/layout/radial5"/>
    <dgm:cxn modelId="{ED992C62-5AAD-4C78-8727-6C316AD412EA}" type="presOf" srcId="{320EBC0D-1025-446A-9A9E-1D560E2240C1}" destId="{848E8D23-21E7-4E6F-992B-7174DB53E7F7}" srcOrd="1" destOrd="0" presId="urn:microsoft.com/office/officeart/2005/8/layout/radial5"/>
    <dgm:cxn modelId="{D6961346-0785-40AE-AA7A-F471D8070304}" type="presOf" srcId="{CBA18A58-E7BD-480B-A441-702A407D3812}" destId="{DF62AF72-DAAA-4B3D-8687-A92078234107}" srcOrd="0" destOrd="0" presId="urn:microsoft.com/office/officeart/2005/8/layout/radial5"/>
    <dgm:cxn modelId="{E9470749-753E-4CC3-AC82-9949B469419F}" type="presOf" srcId="{1F132A60-78DD-4969-BB7A-1169AC640E7A}" destId="{F2CE0233-4BC8-41F7-866A-E48BDA241CF9}" srcOrd="0" destOrd="0" presId="urn:microsoft.com/office/officeart/2005/8/layout/radial5"/>
    <dgm:cxn modelId="{BEA4826C-D705-49B3-ACE3-F9C1FDE2BD4E}" srcId="{29E6184C-5CD4-437E-A160-09EAC1C5545A}" destId="{8089600B-D1AC-4C5C-83A5-6AAAE16123B9}" srcOrd="5" destOrd="0" parTransId="{CBA18A58-E7BD-480B-A441-702A407D3812}" sibTransId="{13823A51-E71C-42BE-8BB6-7A8A1A9216D6}"/>
    <dgm:cxn modelId="{89B7316D-33B0-458D-AE44-261116EE3307}" type="presOf" srcId="{754A9005-F369-464F-97DA-068F166F8A07}" destId="{A823E853-F4BF-4A1C-BB15-966D1771B16D}" srcOrd="0" destOrd="0" presId="urn:microsoft.com/office/officeart/2005/8/layout/radial5"/>
    <dgm:cxn modelId="{C6E0736D-342C-4695-B6A6-83C43EFD466B}" type="presOf" srcId="{B3EE0ECD-99E1-4358-A851-9E2CE034015A}" destId="{F9154DE2-4FB7-4236-86D2-8B2C04185724}" srcOrd="1" destOrd="0" presId="urn:microsoft.com/office/officeart/2005/8/layout/radial5"/>
    <dgm:cxn modelId="{6A2D034F-A352-4B38-B3F8-301841210EF9}" type="presOf" srcId="{6CE91CE2-5D13-4459-821F-54ED504754F4}" destId="{F2E7D3E0-33DF-4598-90F7-9F061D2052D8}" srcOrd="1" destOrd="0" presId="urn:microsoft.com/office/officeart/2005/8/layout/radial5"/>
    <dgm:cxn modelId="{68B2ED6F-C75A-4984-8EFF-287CF17B226D}" type="presOf" srcId="{2F1FCC9F-FDF9-4AFF-819E-783EAEBB6BFC}" destId="{B0188AD7-A223-4C25-A44A-A37940D6C8C3}" srcOrd="0" destOrd="0" presId="urn:microsoft.com/office/officeart/2005/8/layout/radial5"/>
    <dgm:cxn modelId="{72EA1E54-D1EE-4A05-88CE-62E42D75A42D}" type="presOf" srcId="{555DA4FC-B471-42DC-8F2B-319E009730B5}" destId="{C68A015A-BFB1-4DD5-851E-401C990FE73E}" srcOrd="1" destOrd="0" presId="urn:microsoft.com/office/officeart/2005/8/layout/radial5"/>
    <dgm:cxn modelId="{87B65874-614D-4925-ADB8-D8D51E0C52B4}" type="presOf" srcId="{14BEBF39-3586-41CF-A9F4-C09E6965205C}" destId="{F02C3E48-EF5A-46DD-A810-8722B1502162}" srcOrd="0" destOrd="0" presId="urn:microsoft.com/office/officeart/2005/8/layout/radial5"/>
    <dgm:cxn modelId="{45682855-457A-4E05-B2A0-765DE86F8F16}" srcId="{29E6184C-5CD4-437E-A160-09EAC1C5545A}" destId="{754A9005-F369-464F-97DA-068F166F8A07}" srcOrd="1" destOrd="0" parTransId="{320EBC0D-1025-446A-9A9E-1D560E2240C1}" sibTransId="{3DAEE262-F3DD-4551-BE98-327A96CA09ED}"/>
    <dgm:cxn modelId="{C13BA878-1ABE-40FE-A4BC-9FCCD31372F0}" srcId="{29E6184C-5CD4-437E-A160-09EAC1C5545A}" destId="{FEC15BE5-B9D1-421A-B86A-A677A81FD1FD}" srcOrd="0" destOrd="0" parTransId="{B3EE0ECD-99E1-4358-A851-9E2CE034015A}" sibTransId="{C05C8F85-53C5-4324-AF6A-7711AE313C5A}"/>
    <dgm:cxn modelId="{44A9D57F-F1BA-4128-8464-C7470EC396A2}" type="presOf" srcId="{2DE76D1F-A460-4869-9C6A-8ADC0245B971}" destId="{1E163218-1254-4C06-A6B2-71DE1FDFFC60}" srcOrd="1" destOrd="0" presId="urn:microsoft.com/office/officeart/2005/8/layout/radial5"/>
    <dgm:cxn modelId="{77087180-FB92-4648-94BF-736113F9CE9A}" type="presOf" srcId="{3FB85D6A-6AB9-433C-913F-2628DE6A7FD8}" destId="{D260F6F4-AB36-4DC1-AB48-CB1257210587}" srcOrd="0" destOrd="0" presId="urn:microsoft.com/office/officeart/2005/8/layout/radial5"/>
    <dgm:cxn modelId="{E9A87D81-53AD-4B7E-90DE-C3EBBAC6BDDE}" type="presOf" srcId="{FEC15BE5-B9D1-421A-B86A-A677A81FD1FD}" destId="{A8A4F4DA-5E3D-43DA-A106-9E200D37EA44}" srcOrd="0" destOrd="0" presId="urn:microsoft.com/office/officeart/2005/8/layout/radial5"/>
    <dgm:cxn modelId="{B8184584-5B08-446C-8CF6-F10086CE7CFB}" srcId="{29E6184C-5CD4-437E-A160-09EAC1C5545A}" destId="{0AB3182F-8278-4469-9464-4DE90198CD8E}" srcOrd="3" destOrd="0" parTransId="{CBD55FF1-7387-4D41-A392-D099B1FCD248}" sibTransId="{A4F801D2-0873-4C1B-B55D-A107830C1E5D}"/>
    <dgm:cxn modelId="{FE9B628D-4D74-49D3-873C-014A72EB4395}" type="presOf" srcId="{555DA4FC-B471-42DC-8F2B-319E009730B5}" destId="{9126B755-E665-43FE-AEE3-1AC07F6EEB4F}" srcOrd="0" destOrd="0" presId="urn:microsoft.com/office/officeart/2005/8/layout/radial5"/>
    <dgm:cxn modelId="{2C041792-D8C0-4760-8F1C-5426B24D9520}" type="presOf" srcId="{29E6184C-5CD4-437E-A160-09EAC1C5545A}" destId="{FBFFF39B-4E29-4292-9157-A691AF17BDE4}" srcOrd="0" destOrd="0" presId="urn:microsoft.com/office/officeart/2005/8/layout/radial5"/>
    <dgm:cxn modelId="{D473E194-1871-4D4A-AFD1-438DC4853F7C}" type="presOf" srcId="{D31A4DF8-3901-4461-AB89-95E2819DED45}" destId="{1D973493-2D0C-4B84-B61F-7FBAE624B66F}" srcOrd="1" destOrd="0" presId="urn:microsoft.com/office/officeart/2005/8/layout/radial5"/>
    <dgm:cxn modelId="{603BE999-0F96-4903-A04D-E21661B37A58}" type="presOf" srcId="{6FFBCE22-E306-4F1D-AA77-4554394B5B8B}" destId="{956271A2-36A9-40D4-937A-E2B99FB8ACCF}" srcOrd="1" destOrd="0" presId="urn:microsoft.com/office/officeart/2005/8/layout/radial5"/>
    <dgm:cxn modelId="{26EF089A-6143-4C98-B4C6-3AD77CD78B20}" type="presOf" srcId="{6FFBCE22-E306-4F1D-AA77-4554394B5B8B}" destId="{A43A61EA-8587-41F3-8993-4D77D588CA5A}" srcOrd="0" destOrd="0" presId="urn:microsoft.com/office/officeart/2005/8/layout/radial5"/>
    <dgm:cxn modelId="{84C64B9D-A998-43B5-B7C2-FFAC793B5CA7}" type="presOf" srcId="{18B546F8-FEAB-4614-B505-31A838FACC95}" destId="{D738090A-5D1A-4896-8C27-F5393EC4E8BF}" srcOrd="0" destOrd="0" presId="urn:microsoft.com/office/officeart/2005/8/layout/radial5"/>
    <dgm:cxn modelId="{D0D1EBA4-B139-4061-B84D-D1ED64F90F02}" srcId="{29E6184C-5CD4-437E-A160-09EAC1C5545A}" destId="{18B546F8-FEAB-4614-B505-31A838FACC95}" srcOrd="10" destOrd="0" parTransId="{6FFBCE22-E306-4F1D-AA77-4554394B5B8B}" sibTransId="{8C3FC799-2884-4866-89D7-7E64F2EFAF5E}"/>
    <dgm:cxn modelId="{00E8F8AC-9084-4DA2-8E85-42FA040BED08}" type="presOf" srcId="{0AB3182F-8278-4469-9464-4DE90198CD8E}" destId="{5D9F62D3-53E7-4957-B8E1-393273FB2A45}" srcOrd="0" destOrd="0" presId="urn:microsoft.com/office/officeart/2005/8/layout/radial5"/>
    <dgm:cxn modelId="{97DD9EAF-7DC7-4B53-BFC7-EE7AFD9F158C}" type="presOf" srcId="{32039F49-C8FD-48FB-90BC-988DEB7CC44D}" destId="{A56DB657-F54E-4EB5-AA2A-9C8576D79DC0}" srcOrd="0" destOrd="0" presId="urn:microsoft.com/office/officeart/2005/8/layout/radial5"/>
    <dgm:cxn modelId="{73F31EB1-8DC1-40B8-B157-A9BC217C4636}" srcId="{29E6184C-5CD4-437E-A160-09EAC1C5545A}" destId="{2F1FCC9F-FDF9-4AFF-819E-783EAEBB6BFC}" srcOrd="11" destOrd="0" parTransId="{3FB85D6A-6AB9-433C-913F-2628DE6A7FD8}" sibTransId="{38B31567-3842-4133-BD36-CDF8D15B1C11}"/>
    <dgm:cxn modelId="{A20042B1-B84C-429E-AF51-0C5FAF58F965}" type="presOf" srcId="{D31A4DF8-3901-4461-AB89-95E2819DED45}" destId="{A2D48C72-2595-4E24-918A-8F87815CB4CD}" srcOrd="0" destOrd="0" presId="urn:microsoft.com/office/officeart/2005/8/layout/radial5"/>
    <dgm:cxn modelId="{FAD566B6-E775-4C23-9C65-401F6E0592D0}" srcId="{29E6184C-5CD4-437E-A160-09EAC1C5545A}" destId="{57C822FE-C9EF-423F-A56A-F3BEC0B46902}" srcOrd="2" destOrd="0" parTransId="{D31A4DF8-3901-4461-AB89-95E2819DED45}" sibTransId="{C55850EA-1848-4CD0-8243-D048C126375A}"/>
    <dgm:cxn modelId="{EC7A1CBE-C693-4BA0-A80B-232F83CA8482}" type="presOf" srcId="{AF92F483-CB22-4C45-876D-1FE8052DE964}" destId="{DC88F2E6-E326-4D5E-B2DD-8CF42E384EA2}" srcOrd="0" destOrd="0" presId="urn:microsoft.com/office/officeart/2005/8/layout/radial5"/>
    <dgm:cxn modelId="{819923C2-73F8-494C-B39E-7226F143D16D}" srcId="{29E6184C-5CD4-437E-A160-09EAC1C5545A}" destId="{82280432-25E7-4B91-B542-46543AE9DE15}" srcOrd="8" destOrd="0" parTransId="{1F132A60-78DD-4969-BB7A-1169AC640E7A}" sibTransId="{52D368EE-8B2A-450F-B076-320D012B2040}"/>
    <dgm:cxn modelId="{B0A90BC3-B38D-49BB-9F11-FAD1B676DA43}" srcId="{29E6184C-5CD4-437E-A160-09EAC1C5545A}" destId="{0C6340AD-F089-4A11-94D2-C5AE0915366C}" srcOrd="9" destOrd="0" parTransId="{6CE91CE2-5D13-4459-821F-54ED504754F4}" sibTransId="{8185B476-CEAB-4F09-AA93-57C490AF1740}"/>
    <dgm:cxn modelId="{182493D1-065D-4C31-A31E-58ABE4A70A43}" srcId="{29E6184C-5CD4-437E-A160-09EAC1C5545A}" destId="{14BEBF39-3586-41CF-A9F4-C09E6965205C}" srcOrd="6" destOrd="0" parTransId="{D24188CE-EB51-4E4A-9DB4-EB37B1443573}" sibTransId="{388F4071-7105-4BE6-BCCD-94CF0DE1A50A}"/>
    <dgm:cxn modelId="{9EB3B1D6-1D23-4F27-B623-12D86D67FD19}" srcId="{29E6184C-5CD4-437E-A160-09EAC1C5545A}" destId="{AF92F483-CB22-4C45-876D-1FE8052DE964}" srcOrd="4" destOrd="0" parTransId="{555DA4FC-B471-42DC-8F2B-319E009730B5}" sibTransId="{3A9AB876-3C11-44E9-B790-7442FC68DBBB}"/>
    <dgm:cxn modelId="{D53875D9-41C5-497E-A089-7EF219AE237D}" type="presOf" srcId="{320EBC0D-1025-446A-9A9E-1D560E2240C1}" destId="{84BA961F-6672-4537-A3C7-22279445F257}" srcOrd="0" destOrd="0" presId="urn:microsoft.com/office/officeart/2005/8/layout/radial5"/>
    <dgm:cxn modelId="{A92DB9DA-23D5-4F07-8A17-F21BE7B5BFE5}" type="presOf" srcId="{CBD55FF1-7387-4D41-A392-D099B1FCD248}" destId="{875B6429-DD4C-474A-9AFC-FC88C0BE61E6}" srcOrd="0" destOrd="0" presId="urn:microsoft.com/office/officeart/2005/8/layout/radial5"/>
    <dgm:cxn modelId="{BCC9BBDA-D968-4216-8704-4EA851EFEB44}" type="presOf" srcId="{8089600B-D1AC-4C5C-83A5-6AAAE16123B9}" destId="{F71D9C65-D228-42E2-9ACB-7F23988ABF95}" srcOrd="0" destOrd="0" presId="urn:microsoft.com/office/officeart/2005/8/layout/radial5"/>
    <dgm:cxn modelId="{1CF93CEB-260E-4F95-99BC-07AB80F99680}" type="presOf" srcId="{3FB85D6A-6AB9-433C-913F-2628DE6A7FD8}" destId="{1E734189-F775-4AED-9B71-7528494A475D}" srcOrd="1" destOrd="0" presId="urn:microsoft.com/office/officeart/2005/8/layout/radial5"/>
    <dgm:cxn modelId="{886CC4F4-02AA-47F8-9644-9629907E568E}" type="presOf" srcId="{D24188CE-EB51-4E4A-9DB4-EB37B1443573}" destId="{99EA4EC9-DDD1-402D-8A5D-7441D658D6BE}" srcOrd="1" destOrd="0" presId="urn:microsoft.com/office/officeart/2005/8/layout/radial5"/>
    <dgm:cxn modelId="{93E59DF8-1AB7-4220-AAE2-755EE6DE0088}" type="presOf" srcId="{0C6340AD-F089-4A11-94D2-C5AE0915366C}" destId="{49ED483A-769B-47D0-B85D-176ACC715C65}" srcOrd="0" destOrd="0" presId="urn:microsoft.com/office/officeart/2005/8/layout/radial5"/>
    <dgm:cxn modelId="{E602DD71-CEF8-41CB-A78F-92E63BA9FB73}" type="presParOf" srcId="{A56DB657-F54E-4EB5-AA2A-9C8576D79DC0}" destId="{FBFFF39B-4E29-4292-9157-A691AF17BDE4}" srcOrd="0" destOrd="0" presId="urn:microsoft.com/office/officeart/2005/8/layout/radial5"/>
    <dgm:cxn modelId="{1E91C8CA-A8E8-42DB-B9A2-652191337539}" type="presParOf" srcId="{A56DB657-F54E-4EB5-AA2A-9C8576D79DC0}" destId="{8B1023D1-1832-4277-9377-50CD41D567FE}" srcOrd="1" destOrd="0" presId="urn:microsoft.com/office/officeart/2005/8/layout/radial5"/>
    <dgm:cxn modelId="{ECB1BAF9-AA67-43F4-A23D-D1BA4386ADFC}" type="presParOf" srcId="{8B1023D1-1832-4277-9377-50CD41D567FE}" destId="{F9154DE2-4FB7-4236-86D2-8B2C04185724}" srcOrd="0" destOrd="0" presId="urn:microsoft.com/office/officeart/2005/8/layout/radial5"/>
    <dgm:cxn modelId="{5BF74D08-8903-4AFF-AA95-9045D2972BBF}" type="presParOf" srcId="{A56DB657-F54E-4EB5-AA2A-9C8576D79DC0}" destId="{A8A4F4DA-5E3D-43DA-A106-9E200D37EA44}" srcOrd="2" destOrd="0" presId="urn:microsoft.com/office/officeart/2005/8/layout/radial5"/>
    <dgm:cxn modelId="{6AF01CFD-D779-447D-A0AF-14B214E3EF62}" type="presParOf" srcId="{A56DB657-F54E-4EB5-AA2A-9C8576D79DC0}" destId="{84BA961F-6672-4537-A3C7-22279445F257}" srcOrd="3" destOrd="0" presId="urn:microsoft.com/office/officeart/2005/8/layout/radial5"/>
    <dgm:cxn modelId="{D0382C8C-477A-494B-9E13-19F359C2166F}" type="presParOf" srcId="{84BA961F-6672-4537-A3C7-22279445F257}" destId="{848E8D23-21E7-4E6F-992B-7174DB53E7F7}" srcOrd="0" destOrd="0" presId="urn:microsoft.com/office/officeart/2005/8/layout/radial5"/>
    <dgm:cxn modelId="{E7F2F2D9-614E-42C6-9B14-C9980CF5F615}" type="presParOf" srcId="{A56DB657-F54E-4EB5-AA2A-9C8576D79DC0}" destId="{A823E853-F4BF-4A1C-BB15-966D1771B16D}" srcOrd="4" destOrd="0" presId="urn:microsoft.com/office/officeart/2005/8/layout/radial5"/>
    <dgm:cxn modelId="{5032F12B-6C45-4F37-9D70-0265F9209C26}" type="presParOf" srcId="{A56DB657-F54E-4EB5-AA2A-9C8576D79DC0}" destId="{A2D48C72-2595-4E24-918A-8F87815CB4CD}" srcOrd="5" destOrd="0" presId="urn:microsoft.com/office/officeart/2005/8/layout/radial5"/>
    <dgm:cxn modelId="{6CAC73B6-D387-44C1-A0F5-6A7D6812C01A}" type="presParOf" srcId="{A2D48C72-2595-4E24-918A-8F87815CB4CD}" destId="{1D973493-2D0C-4B84-B61F-7FBAE624B66F}" srcOrd="0" destOrd="0" presId="urn:microsoft.com/office/officeart/2005/8/layout/radial5"/>
    <dgm:cxn modelId="{1CD00261-7DA4-481C-8C35-1B225C3E5B8D}" type="presParOf" srcId="{A56DB657-F54E-4EB5-AA2A-9C8576D79DC0}" destId="{4ED95A45-1EC5-41F0-ABEE-FAA168F38B47}" srcOrd="6" destOrd="0" presId="urn:microsoft.com/office/officeart/2005/8/layout/radial5"/>
    <dgm:cxn modelId="{A783F05B-6C59-4C56-B129-D51DB348F2E3}" type="presParOf" srcId="{A56DB657-F54E-4EB5-AA2A-9C8576D79DC0}" destId="{875B6429-DD4C-474A-9AFC-FC88C0BE61E6}" srcOrd="7" destOrd="0" presId="urn:microsoft.com/office/officeart/2005/8/layout/radial5"/>
    <dgm:cxn modelId="{405B607C-34E2-44B2-B8AD-FBFF56430619}" type="presParOf" srcId="{875B6429-DD4C-474A-9AFC-FC88C0BE61E6}" destId="{141B3766-FD50-42C5-82D3-A4280613090B}" srcOrd="0" destOrd="0" presId="urn:microsoft.com/office/officeart/2005/8/layout/radial5"/>
    <dgm:cxn modelId="{9D598860-6CD2-4EEA-990F-607F58BDC7DC}" type="presParOf" srcId="{A56DB657-F54E-4EB5-AA2A-9C8576D79DC0}" destId="{5D9F62D3-53E7-4957-B8E1-393273FB2A45}" srcOrd="8" destOrd="0" presId="urn:microsoft.com/office/officeart/2005/8/layout/radial5"/>
    <dgm:cxn modelId="{4F3098F3-FCE6-4F7B-B599-58B3572B3FF2}" type="presParOf" srcId="{A56DB657-F54E-4EB5-AA2A-9C8576D79DC0}" destId="{9126B755-E665-43FE-AEE3-1AC07F6EEB4F}" srcOrd="9" destOrd="0" presId="urn:microsoft.com/office/officeart/2005/8/layout/radial5"/>
    <dgm:cxn modelId="{60FA1D46-8791-482C-87C8-A59E810911AB}" type="presParOf" srcId="{9126B755-E665-43FE-AEE3-1AC07F6EEB4F}" destId="{C68A015A-BFB1-4DD5-851E-401C990FE73E}" srcOrd="0" destOrd="0" presId="urn:microsoft.com/office/officeart/2005/8/layout/radial5"/>
    <dgm:cxn modelId="{67E8EBD1-4924-4EFE-AE58-0D67BE1F996C}" type="presParOf" srcId="{A56DB657-F54E-4EB5-AA2A-9C8576D79DC0}" destId="{DC88F2E6-E326-4D5E-B2DD-8CF42E384EA2}" srcOrd="10" destOrd="0" presId="urn:microsoft.com/office/officeart/2005/8/layout/radial5"/>
    <dgm:cxn modelId="{C046D070-B450-401B-A501-BA65009A9932}" type="presParOf" srcId="{A56DB657-F54E-4EB5-AA2A-9C8576D79DC0}" destId="{DF62AF72-DAAA-4B3D-8687-A92078234107}" srcOrd="11" destOrd="0" presId="urn:microsoft.com/office/officeart/2005/8/layout/radial5"/>
    <dgm:cxn modelId="{9D042F2F-B090-424A-8B67-F51E0D73F68E}" type="presParOf" srcId="{DF62AF72-DAAA-4B3D-8687-A92078234107}" destId="{E81D0752-D3B1-4E93-883C-454A90A9B09C}" srcOrd="0" destOrd="0" presId="urn:microsoft.com/office/officeart/2005/8/layout/radial5"/>
    <dgm:cxn modelId="{721D5E02-1055-4032-9D1D-F5BFB71FCD30}" type="presParOf" srcId="{A56DB657-F54E-4EB5-AA2A-9C8576D79DC0}" destId="{F71D9C65-D228-42E2-9ACB-7F23988ABF95}" srcOrd="12" destOrd="0" presId="urn:microsoft.com/office/officeart/2005/8/layout/radial5"/>
    <dgm:cxn modelId="{FC404533-4640-4845-B4AC-45BB471595AC}" type="presParOf" srcId="{A56DB657-F54E-4EB5-AA2A-9C8576D79DC0}" destId="{1C8141E3-2AB6-4F93-8A3F-9A0BF5C01491}" srcOrd="13" destOrd="0" presId="urn:microsoft.com/office/officeart/2005/8/layout/radial5"/>
    <dgm:cxn modelId="{68E23C4B-B275-4F6D-9BAE-FFDCEFA88DC8}" type="presParOf" srcId="{1C8141E3-2AB6-4F93-8A3F-9A0BF5C01491}" destId="{99EA4EC9-DDD1-402D-8A5D-7441D658D6BE}" srcOrd="0" destOrd="0" presId="urn:microsoft.com/office/officeart/2005/8/layout/radial5"/>
    <dgm:cxn modelId="{24410D9B-8C6F-4EAC-87CE-CCB3FD582E31}" type="presParOf" srcId="{A56DB657-F54E-4EB5-AA2A-9C8576D79DC0}" destId="{F02C3E48-EF5A-46DD-A810-8722B1502162}" srcOrd="14" destOrd="0" presId="urn:microsoft.com/office/officeart/2005/8/layout/radial5"/>
    <dgm:cxn modelId="{5FC99C8D-72D9-479B-95AC-B566413F50A8}" type="presParOf" srcId="{A56DB657-F54E-4EB5-AA2A-9C8576D79DC0}" destId="{3BD68B65-BCEE-4CEC-982F-09EBB63B2CF6}" srcOrd="15" destOrd="0" presId="urn:microsoft.com/office/officeart/2005/8/layout/radial5"/>
    <dgm:cxn modelId="{4B94D21D-9F85-4095-93F1-D660BFC11A24}" type="presParOf" srcId="{3BD68B65-BCEE-4CEC-982F-09EBB63B2CF6}" destId="{1E163218-1254-4C06-A6B2-71DE1FDFFC60}" srcOrd="0" destOrd="0" presId="urn:microsoft.com/office/officeart/2005/8/layout/radial5"/>
    <dgm:cxn modelId="{3696037D-48A5-4619-A976-06CA918FCDDE}" type="presParOf" srcId="{A56DB657-F54E-4EB5-AA2A-9C8576D79DC0}" destId="{08B1D35D-72E6-496E-9D23-5B417E100482}" srcOrd="16" destOrd="0" presId="urn:microsoft.com/office/officeart/2005/8/layout/radial5"/>
    <dgm:cxn modelId="{37238880-D20D-4A43-9823-13984CBB45EE}" type="presParOf" srcId="{A56DB657-F54E-4EB5-AA2A-9C8576D79DC0}" destId="{F2CE0233-4BC8-41F7-866A-E48BDA241CF9}" srcOrd="17" destOrd="0" presId="urn:microsoft.com/office/officeart/2005/8/layout/radial5"/>
    <dgm:cxn modelId="{78CF69E2-E913-437E-BEAA-08F03FC940B2}" type="presParOf" srcId="{F2CE0233-4BC8-41F7-866A-E48BDA241CF9}" destId="{E880B096-B057-4DCE-AD79-7BE8ACBA56A6}" srcOrd="0" destOrd="0" presId="urn:microsoft.com/office/officeart/2005/8/layout/radial5"/>
    <dgm:cxn modelId="{0DD15412-3A51-4DF1-976A-536DCF5A7EA6}" type="presParOf" srcId="{A56DB657-F54E-4EB5-AA2A-9C8576D79DC0}" destId="{CBB6A09E-599F-473C-A9A9-DB1B572695DF}" srcOrd="18" destOrd="0" presId="urn:microsoft.com/office/officeart/2005/8/layout/radial5"/>
    <dgm:cxn modelId="{4365E160-A31C-4AB2-8696-80725590870C}" type="presParOf" srcId="{A56DB657-F54E-4EB5-AA2A-9C8576D79DC0}" destId="{B0A9F3D2-7057-4EDB-B146-9E731AEC6D00}" srcOrd="19" destOrd="0" presId="urn:microsoft.com/office/officeart/2005/8/layout/radial5"/>
    <dgm:cxn modelId="{EBC5BF3D-A94D-401B-9A8D-C47F004C26E0}" type="presParOf" srcId="{B0A9F3D2-7057-4EDB-B146-9E731AEC6D00}" destId="{F2E7D3E0-33DF-4598-90F7-9F061D2052D8}" srcOrd="0" destOrd="0" presId="urn:microsoft.com/office/officeart/2005/8/layout/radial5"/>
    <dgm:cxn modelId="{80B450EB-691B-49B9-94BD-782AB0778239}" type="presParOf" srcId="{A56DB657-F54E-4EB5-AA2A-9C8576D79DC0}" destId="{49ED483A-769B-47D0-B85D-176ACC715C65}" srcOrd="20" destOrd="0" presId="urn:microsoft.com/office/officeart/2005/8/layout/radial5"/>
    <dgm:cxn modelId="{0D6C3BF5-6C3C-4086-B40B-D381E2E2478F}" type="presParOf" srcId="{A56DB657-F54E-4EB5-AA2A-9C8576D79DC0}" destId="{A43A61EA-8587-41F3-8993-4D77D588CA5A}" srcOrd="21" destOrd="0" presId="urn:microsoft.com/office/officeart/2005/8/layout/radial5"/>
    <dgm:cxn modelId="{B5C78A9F-3BD8-44EA-9F90-39E632CF2141}" type="presParOf" srcId="{A43A61EA-8587-41F3-8993-4D77D588CA5A}" destId="{956271A2-36A9-40D4-937A-E2B99FB8ACCF}" srcOrd="0" destOrd="0" presId="urn:microsoft.com/office/officeart/2005/8/layout/radial5"/>
    <dgm:cxn modelId="{9267F8E6-3E74-4D9D-84EE-0BDFC528E029}" type="presParOf" srcId="{A56DB657-F54E-4EB5-AA2A-9C8576D79DC0}" destId="{D738090A-5D1A-4896-8C27-F5393EC4E8BF}" srcOrd="22" destOrd="0" presId="urn:microsoft.com/office/officeart/2005/8/layout/radial5"/>
    <dgm:cxn modelId="{482476BA-DC77-47DA-AB4C-114CB0A80326}" type="presParOf" srcId="{A56DB657-F54E-4EB5-AA2A-9C8576D79DC0}" destId="{D260F6F4-AB36-4DC1-AB48-CB1257210587}" srcOrd="23" destOrd="0" presId="urn:microsoft.com/office/officeart/2005/8/layout/radial5"/>
    <dgm:cxn modelId="{5AF63442-0906-4794-A6B6-39C2CD4D29AC}" type="presParOf" srcId="{D260F6F4-AB36-4DC1-AB48-CB1257210587}" destId="{1E734189-F775-4AED-9B71-7528494A475D}" srcOrd="0" destOrd="0" presId="urn:microsoft.com/office/officeart/2005/8/layout/radial5"/>
    <dgm:cxn modelId="{D23F9362-E290-410C-808D-B08068E2BBD4}" type="presParOf" srcId="{A56DB657-F54E-4EB5-AA2A-9C8576D79DC0}" destId="{B0188AD7-A223-4C25-A44A-A37940D6C8C3}" srcOrd="24" destOrd="0" presId="urn:microsoft.com/office/officeart/2005/8/layout/radial5"/>
  </dgm:cxnLst>
  <dgm:bg>
    <a:solidFill>
      <a:schemeClr val="bg1"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908EFE-6ED2-48C8-A5E0-2110991823A1}">
      <dsp:nvSpPr>
        <dsp:cNvPr id="0" name=""/>
        <dsp:cNvSpPr/>
      </dsp:nvSpPr>
      <dsp:spPr>
        <a:xfrm>
          <a:off x="2649049" y="2108989"/>
          <a:ext cx="1326637" cy="1326637"/>
        </a:xfrm>
        <a:prstGeom prst="blockArc">
          <a:avLst>
            <a:gd name="adj1" fmla="val 14040000"/>
            <a:gd name="adj2" fmla="val 16200000"/>
            <a:gd name="adj3" fmla="val 2757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49972F-AD6D-451D-8357-C9289955BB09}">
      <dsp:nvSpPr>
        <dsp:cNvPr id="0" name=""/>
        <dsp:cNvSpPr/>
      </dsp:nvSpPr>
      <dsp:spPr>
        <a:xfrm>
          <a:off x="2649049" y="2108989"/>
          <a:ext cx="1326637" cy="1326637"/>
        </a:xfrm>
        <a:prstGeom prst="blockArc">
          <a:avLst>
            <a:gd name="adj1" fmla="val 11880000"/>
            <a:gd name="adj2" fmla="val 14040000"/>
            <a:gd name="adj3" fmla="val 2757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B36753-D367-4D76-BF71-9537096D6655}">
      <dsp:nvSpPr>
        <dsp:cNvPr id="0" name=""/>
        <dsp:cNvSpPr/>
      </dsp:nvSpPr>
      <dsp:spPr>
        <a:xfrm>
          <a:off x="2649049" y="2108989"/>
          <a:ext cx="1326637" cy="1326637"/>
        </a:xfrm>
        <a:prstGeom prst="blockArc">
          <a:avLst>
            <a:gd name="adj1" fmla="val 9720000"/>
            <a:gd name="adj2" fmla="val 11880000"/>
            <a:gd name="adj3" fmla="val 2757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8B0EC5-8DC5-4365-BD3A-4A2CA387536E}">
      <dsp:nvSpPr>
        <dsp:cNvPr id="0" name=""/>
        <dsp:cNvSpPr/>
      </dsp:nvSpPr>
      <dsp:spPr>
        <a:xfrm>
          <a:off x="2649049" y="2108989"/>
          <a:ext cx="1326637" cy="1326637"/>
        </a:xfrm>
        <a:prstGeom prst="blockArc">
          <a:avLst>
            <a:gd name="adj1" fmla="val 7560000"/>
            <a:gd name="adj2" fmla="val 9720000"/>
            <a:gd name="adj3" fmla="val 275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0F7C3F-84E2-414E-AA64-FB0E1A3807C1}">
      <dsp:nvSpPr>
        <dsp:cNvPr id="0" name=""/>
        <dsp:cNvSpPr/>
      </dsp:nvSpPr>
      <dsp:spPr>
        <a:xfrm>
          <a:off x="2649049" y="2108989"/>
          <a:ext cx="1326637" cy="1326637"/>
        </a:xfrm>
        <a:prstGeom prst="blockArc">
          <a:avLst>
            <a:gd name="adj1" fmla="val 5400000"/>
            <a:gd name="adj2" fmla="val 7560000"/>
            <a:gd name="adj3" fmla="val 2757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D417C7-4F18-41D2-963F-8F6E6A8DF474}">
      <dsp:nvSpPr>
        <dsp:cNvPr id="0" name=""/>
        <dsp:cNvSpPr/>
      </dsp:nvSpPr>
      <dsp:spPr>
        <a:xfrm>
          <a:off x="2649049" y="2108989"/>
          <a:ext cx="1326637" cy="1326637"/>
        </a:xfrm>
        <a:prstGeom prst="blockArc">
          <a:avLst>
            <a:gd name="adj1" fmla="val 3240000"/>
            <a:gd name="adj2" fmla="val 5400000"/>
            <a:gd name="adj3" fmla="val 2757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5FB02D-8B10-4EC1-A084-F7ACC9AD89C3}">
      <dsp:nvSpPr>
        <dsp:cNvPr id="0" name=""/>
        <dsp:cNvSpPr/>
      </dsp:nvSpPr>
      <dsp:spPr>
        <a:xfrm>
          <a:off x="2649049" y="2108989"/>
          <a:ext cx="1326637" cy="1326637"/>
        </a:xfrm>
        <a:prstGeom prst="blockArc">
          <a:avLst>
            <a:gd name="adj1" fmla="val 1080000"/>
            <a:gd name="adj2" fmla="val 3240000"/>
            <a:gd name="adj3" fmla="val 2757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B67305-1651-4B28-8E95-7EE2E1185A1B}">
      <dsp:nvSpPr>
        <dsp:cNvPr id="0" name=""/>
        <dsp:cNvSpPr/>
      </dsp:nvSpPr>
      <dsp:spPr>
        <a:xfrm>
          <a:off x="2649049" y="2108989"/>
          <a:ext cx="1326637" cy="1326637"/>
        </a:xfrm>
        <a:prstGeom prst="blockArc">
          <a:avLst>
            <a:gd name="adj1" fmla="val 20520000"/>
            <a:gd name="adj2" fmla="val 1080000"/>
            <a:gd name="adj3" fmla="val 2757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C549A5-75BF-43E7-80F2-3108883A3A12}">
      <dsp:nvSpPr>
        <dsp:cNvPr id="0" name=""/>
        <dsp:cNvSpPr/>
      </dsp:nvSpPr>
      <dsp:spPr>
        <a:xfrm>
          <a:off x="2649049" y="2108989"/>
          <a:ext cx="1326637" cy="1326637"/>
        </a:xfrm>
        <a:prstGeom prst="blockArc">
          <a:avLst>
            <a:gd name="adj1" fmla="val 18360000"/>
            <a:gd name="adj2" fmla="val 20520000"/>
            <a:gd name="adj3" fmla="val 275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5B0D1E-7DA3-4458-B4B0-D811AF7678D1}">
      <dsp:nvSpPr>
        <dsp:cNvPr id="0" name=""/>
        <dsp:cNvSpPr/>
      </dsp:nvSpPr>
      <dsp:spPr>
        <a:xfrm>
          <a:off x="2649049" y="2108989"/>
          <a:ext cx="1326637" cy="1326637"/>
        </a:xfrm>
        <a:prstGeom prst="blockArc">
          <a:avLst>
            <a:gd name="adj1" fmla="val 16200000"/>
            <a:gd name="adj2" fmla="val 18360000"/>
            <a:gd name="adj3" fmla="val 2757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0A6260-E8A2-4A52-9D05-0F6C5415E666}">
      <dsp:nvSpPr>
        <dsp:cNvPr id="0" name=""/>
        <dsp:cNvSpPr/>
      </dsp:nvSpPr>
      <dsp:spPr>
        <a:xfrm>
          <a:off x="2649466" y="2109407"/>
          <a:ext cx="1325802" cy="13258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800" kern="1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Центр впровадження та функціонування автоматизованих систем збирання, накопичення, захисту, обліку та надання інформації(державних реєстрів)</a:t>
          </a:r>
        </a:p>
      </dsp:txBody>
      <dsp:txXfrm>
        <a:off x="2843625" y="2303566"/>
        <a:ext cx="937484" cy="937484"/>
      </dsp:txXfrm>
    </dsp:sp>
    <dsp:sp modelId="{EB68C7B3-ED90-482F-A759-D20CE26DEB2F}">
      <dsp:nvSpPr>
        <dsp:cNvPr id="0" name=""/>
        <dsp:cNvSpPr/>
      </dsp:nvSpPr>
      <dsp:spPr>
        <a:xfrm>
          <a:off x="2649470" y="-211675"/>
          <a:ext cx="1325795" cy="132579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Державний реєстр речових прав на нерухоме майно;</a:t>
          </a:r>
          <a:endParaRPr lang="uk-UA" sz="1000" kern="120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43628" y="-17517"/>
        <a:ext cx="937479" cy="937479"/>
      </dsp:txXfrm>
    </dsp:sp>
    <dsp:sp modelId="{6D3BF632-31DF-44E0-AFA2-9D395F559B35}">
      <dsp:nvSpPr>
        <dsp:cNvPr id="0" name=""/>
        <dsp:cNvSpPr/>
      </dsp:nvSpPr>
      <dsp:spPr>
        <a:xfrm>
          <a:off x="4013770" y="231612"/>
          <a:ext cx="1325795" cy="132579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Єдиний державний реєстр юридичних осіб та фізичних осіб – підприємців та громадських формувань</a:t>
          </a:r>
          <a:endParaRPr lang="uk-UA" sz="1000" kern="120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07928" y="425770"/>
        <a:ext cx="937479" cy="937479"/>
      </dsp:txXfrm>
    </dsp:sp>
    <dsp:sp modelId="{2A2EFF62-A38E-4763-9516-98B4E558EE79}">
      <dsp:nvSpPr>
        <dsp:cNvPr id="0" name=""/>
        <dsp:cNvSpPr/>
      </dsp:nvSpPr>
      <dsp:spPr>
        <a:xfrm>
          <a:off x="4856954" y="1392155"/>
          <a:ext cx="1325795" cy="132579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Державний реєстр актів цивільного стану громадян</a:t>
          </a:r>
          <a:endParaRPr lang="uk-UA" sz="1000" kern="120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51112" y="1586313"/>
        <a:ext cx="937479" cy="937479"/>
      </dsp:txXfrm>
    </dsp:sp>
    <dsp:sp modelId="{AC029323-0D42-4800-82F1-2EB8569B4DF9}">
      <dsp:nvSpPr>
        <dsp:cNvPr id="0" name=""/>
        <dsp:cNvSpPr/>
      </dsp:nvSpPr>
      <dsp:spPr>
        <a:xfrm>
          <a:off x="4856954" y="2826665"/>
          <a:ext cx="1325795" cy="132579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Єдиний реєстр довіреностей</a:t>
          </a:r>
          <a:endParaRPr lang="uk-UA" sz="1000" kern="120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51112" y="3020823"/>
        <a:ext cx="937479" cy="937479"/>
      </dsp:txXfrm>
    </dsp:sp>
    <dsp:sp modelId="{572BFFDA-FDB1-4525-91D8-E7379C49FA0B}">
      <dsp:nvSpPr>
        <dsp:cNvPr id="0" name=""/>
        <dsp:cNvSpPr/>
      </dsp:nvSpPr>
      <dsp:spPr>
        <a:xfrm>
          <a:off x="4013770" y="3987208"/>
          <a:ext cx="1325795" cy="132579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Державна електронна система у сфері будівництва;</a:t>
          </a:r>
          <a:endParaRPr lang="uk-UA" sz="1000" kern="120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07928" y="4181366"/>
        <a:ext cx="937479" cy="937479"/>
      </dsp:txXfrm>
    </dsp:sp>
    <dsp:sp modelId="{2F09B282-4B39-4DA8-BF68-882CEEB11067}">
      <dsp:nvSpPr>
        <dsp:cNvPr id="0" name=""/>
        <dsp:cNvSpPr/>
      </dsp:nvSpPr>
      <dsp:spPr>
        <a:xfrm>
          <a:off x="2649470" y="4430496"/>
          <a:ext cx="1325795" cy="132579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Програмний комплекс Інтегрована інформаційна система «Соціальна громада» </a:t>
          </a:r>
          <a:endParaRPr lang="uk-UA" sz="1000" kern="120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43628" y="4624654"/>
        <a:ext cx="937479" cy="937479"/>
      </dsp:txXfrm>
    </dsp:sp>
    <dsp:sp modelId="{9AFDA9EB-99A9-43C0-B98C-49A2C2DDFBFB}">
      <dsp:nvSpPr>
        <dsp:cNvPr id="0" name=""/>
        <dsp:cNvSpPr/>
      </dsp:nvSpPr>
      <dsp:spPr>
        <a:xfrm>
          <a:off x="1285169" y="3987208"/>
          <a:ext cx="1325795" cy="132579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 err="1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Програмно-технічний</a:t>
          </a:r>
          <a:r>
            <a:rPr lang="ru-RU" sz="900" kern="1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комплекс "</a:t>
          </a:r>
          <a:r>
            <a:rPr lang="ru-RU" sz="900" kern="1200" dirty="0" err="1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Віртуальний</a:t>
          </a:r>
          <a:r>
            <a:rPr lang="ru-RU" sz="900" kern="1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900" kern="1200" dirty="0" err="1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офіс</a:t>
          </a:r>
          <a:r>
            <a:rPr lang="ru-RU" sz="900" kern="1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900" kern="1200" dirty="0" err="1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електронних</a:t>
          </a:r>
          <a:r>
            <a:rPr lang="ru-RU" sz="900" kern="1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900" kern="1200" dirty="0" err="1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адміністративних</a:t>
          </a:r>
          <a:r>
            <a:rPr lang="ru-RU" sz="900" kern="1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900" kern="1200" dirty="0" err="1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послуг</a:t>
          </a:r>
          <a:r>
            <a:rPr lang="ru-RU" sz="900" kern="1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900" kern="1200" dirty="0" err="1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Дніпропетровської</a:t>
          </a:r>
          <a:r>
            <a:rPr lang="ru-RU" sz="900" kern="1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900" kern="1200" dirty="0" err="1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області</a:t>
          </a:r>
          <a:r>
            <a:rPr lang="ru-RU" sz="900" kern="1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"</a:t>
          </a:r>
          <a:endParaRPr lang="uk-UA" sz="900" kern="1200" dirty="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79327" y="4181366"/>
        <a:ext cx="937479" cy="937479"/>
      </dsp:txXfrm>
    </dsp:sp>
    <dsp:sp modelId="{576A731D-DC99-4946-BF8C-350012616C85}">
      <dsp:nvSpPr>
        <dsp:cNvPr id="0" name=""/>
        <dsp:cNvSpPr/>
      </dsp:nvSpPr>
      <dsp:spPr>
        <a:xfrm>
          <a:off x="441985" y="2826665"/>
          <a:ext cx="1325795" cy="132579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Єдина інформаційна система соціальної сфери (ЄІССС) </a:t>
          </a:r>
          <a:endParaRPr lang="uk-UA" sz="1000" kern="120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6143" y="3020823"/>
        <a:ext cx="937479" cy="937479"/>
      </dsp:txXfrm>
    </dsp:sp>
    <dsp:sp modelId="{9F2F89A0-B5AF-4779-A17A-B8364317D312}">
      <dsp:nvSpPr>
        <dsp:cNvPr id="0" name=""/>
        <dsp:cNvSpPr/>
      </dsp:nvSpPr>
      <dsp:spPr>
        <a:xfrm>
          <a:off x="441985" y="1392155"/>
          <a:ext cx="1325795" cy="132579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 err="1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Єдина</a:t>
          </a:r>
          <a:r>
            <a:rPr lang="ru-RU" sz="1000" kern="1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000" kern="1200" dirty="0" err="1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інформаційно-аналітична</a:t>
          </a:r>
          <a:r>
            <a:rPr lang="ru-RU" sz="1000" kern="1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система </a:t>
          </a:r>
          <a:r>
            <a:rPr lang="ru-RU" sz="1000" kern="1200" dirty="0" err="1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управління</a:t>
          </a:r>
          <a:r>
            <a:rPr lang="ru-RU" sz="1000" kern="1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000" kern="1200" dirty="0" err="1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міграційними</a:t>
          </a:r>
          <a:r>
            <a:rPr lang="ru-RU" sz="1000" kern="1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000" kern="1200" dirty="0" err="1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процесами</a:t>
          </a:r>
          <a:r>
            <a:rPr lang="ru-RU" sz="1000" kern="1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«</a:t>
          </a:r>
          <a:r>
            <a:rPr lang="en-US" sz="1000" kern="1200" dirty="0" err="1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PassportService</a:t>
          </a:r>
          <a:r>
            <a:rPr lang="ru-RU" sz="1000" kern="1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 </a:t>
          </a:r>
          <a:endParaRPr lang="uk-UA" sz="1000" kern="1200" dirty="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6143" y="1586313"/>
        <a:ext cx="937479" cy="937479"/>
      </dsp:txXfrm>
    </dsp:sp>
    <dsp:sp modelId="{540D8865-0989-4BD6-8277-8CCE62C92C9A}">
      <dsp:nvSpPr>
        <dsp:cNvPr id="0" name=""/>
        <dsp:cNvSpPr/>
      </dsp:nvSpPr>
      <dsp:spPr>
        <a:xfrm>
          <a:off x="1285169" y="231612"/>
          <a:ext cx="1325795" cy="132579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000" kern="120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Реєстр територіальної громади</a:t>
          </a:r>
        </a:p>
      </dsp:txBody>
      <dsp:txXfrm>
        <a:off x="1479327" y="425770"/>
        <a:ext cx="937479" cy="9374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25510E-EFC0-4F05-B334-3132F9FBED49}">
      <dsp:nvSpPr>
        <dsp:cNvPr id="0" name=""/>
        <dsp:cNvSpPr/>
      </dsp:nvSpPr>
      <dsp:spPr>
        <a:xfrm>
          <a:off x="4248478" y="2095649"/>
          <a:ext cx="2944341" cy="5032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4610"/>
              </a:lnTo>
              <a:lnTo>
                <a:pt x="2944341" y="244610"/>
              </a:lnTo>
              <a:lnTo>
                <a:pt x="2944341" y="50323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E4A24B-5292-40EA-BFD0-200D237E3ED3}">
      <dsp:nvSpPr>
        <dsp:cNvPr id="0" name=""/>
        <dsp:cNvSpPr/>
      </dsp:nvSpPr>
      <dsp:spPr>
        <a:xfrm>
          <a:off x="4166748" y="2095649"/>
          <a:ext cx="91440" cy="503236"/>
        </a:xfrm>
        <a:custGeom>
          <a:avLst/>
          <a:gdLst/>
          <a:ahLst/>
          <a:cxnLst/>
          <a:rect l="0" t="0" r="0" b="0"/>
          <a:pathLst>
            <a:path>
              <a:moveTo>
                <a:pt x="81730" y="0"/>
              </a:moveTo>
              <a:lnTo>
                <a:pt x="81730" y="244610"/>
              </a:lnTo>
              <a:lnTo>
                <a:pt x="45720" y="244610"/>
              </a:lnTo>
              <a:lnTo>
                <a:pt x="45720" y="50323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6688CE-D094-486D-8240-BBD5F9EEA467}">
      <dsp:nvSpPr>
        <dsp:cNvPr id="0" name=""/>
        <dsp:cNvSpPr/>
      </dsp:nvSpPr>
      <dsp:spPr>
        <a:xfrm>
          <a:off x="1232116" y="2095649"/>
          <a:ext cx="3016362" cy="503236"/>
        </a:xfrm>
        <a:custGeom>
          <a:avLst/>
          <a:gdLst/>
          <a:ahLst/>
          <a:cxnLst/>
          <a:rect l="0" t="0" r="0" b="0"/>
          <a:pathLst>
            <a:path>
              <a:moveTo>
                <a:pt x="3016362" y="0"/>
              </a:moveTo>
              <a:lnTo>
                <a:pt x="3016362" y="244610"/>
              </a:lnTo>
              <a:lnTo>
                <a:pt x="0" y="244610"/>
              </a:lnTo>
              <a:lnTo>
                <a:pt x="0" y="50323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1A5398-3BFB-4912-87DF-701706E8BD7C}">
      <dsp:nvSpPr>
        <dsp:cNvPr id="0" name=""/>
        <dsp:cNvSpPr/>
      </dsp:nvSpPr>
      <dsp:spPr>
        <a:xfrm>
          <a:off x="3016928" y="864099"/>
          <a:ext cx="2463100" cy="1231550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38100" cap="flat" cmpd="sng" algn="ctr">
          <a:solidFill>
            <a:srgbClr val="FF0000"/>
          </a:solidFill>
          <a:prstDash val="solid"/>
        </a:ln>
        <a:effectLst/>
        <a:scene3d>
          <a:camera prst="orthographicFront"/>
          <a:lightRig rig="threePt" dir="t"/>
        </a:scene3d>
        <a:sp3d contourW="38100">
          <a:bevelT prst="relaxedInset"/>
          <a:contourClr>
            <a:srgbClr val="FF0000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 </a:t>
          </a:r>
          <a:r>
            <a:rPr lang="uk-UA" sz="1700" b="1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місцевого бюджету</a:t>
          </a:r>
          <a:r>
            <a:rPr lang="uk-UA" sz="17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 надійшло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599 994,35 грн (+81993,63)</a:t>
          </a:r>
        </a:p>
      </dsp:txBody>
      <dsp:txXfrm>
        <a:off x="3016928" y="864099"/>
        <a:ext cx="2463100" cy="1231550"/>
      </dsp:txXfrm>
    </dsp:sp>
    <dsp:sp modelId="{7E29E866-A942-4944-BBBA-3D1BAA6FC7EC}">
      <dsp:nvSpPr>
        <dsp:cNvPr id="0" name=""/>
        <dsp:cNvSpPr/>
      </dsp:nvSpPr>
      <dsp:spPr>
        <a:xfrm>
          <a:off x="565" y="2598885"/>
          <a:ext cx="2463100" cy="1231550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381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b="1" kern="1200" dirty="0">
              <a:solidFill>
                <a:schemeClr val="tx1"/>
              </a:solidFill>
              <a:latin typeface="Monotype Corsiva" pitchFamily="66" charset="0"/>
            </a:rPr>
            <a:t>державна реєстрація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b="1" kern="1200" dirty="0">
              <a:solidFill>
                <a:schemeClr val="tx1"/>
              </a:solidFill>
              <a:latin typeface="Monotype Corsiva" pitchFamily="66" charset="0"/>
            </a:rPr>
            <a:t>речових прав на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b="1" kern="1200" dirty="0">
              <a:solidFill>
                <a:schemeClr val="tx1"/>
              </a:solidFill>
              <a:latin typeface="Monotype Corsiva" pitchFamily="66" charset="0"/>
            </a:rPr>
            <a:t>нерухоме майно –307179,3 (+77544,31) грн.;</a:t>
          </a:r>
          <a:endParaRPr lang="uk-UA" sz="1700" b="1" kern="1200" dirty="0">
            <a:solidFill>
              <a:schemeClr val="tx1"/>
            </a:solidFill>
          </a:endParaRPr>
        </a:p>
      </dsp:txBody>
      <dsp:txXfrm>
        <a:off x="565" y="2598885"/>
        <a:ext cx="2463100" cy="1231550"/>
      </dsp:txXfrm>
    </dsp:sp>
    <dsp:sp modelId="{AA86515D-6AB5-4E1B-9D46-C24D4D461555}">
      <dsp:nvSpPr>
        <dsp:cNvPr id="0" name=""/>
        <dsp:cNvSpPr/>
      </dsp:nvSpPr>
      <dsp:spPr>
        <a:xfrm>
          <a:off x="2980917" y="2598885"/>
          <a:ext cx="2463100" cy="1231550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381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b="1" kern="1200" dirty="0">
              <a:solidFill>
                <a:schemeClr val="tx1"/>
              </a:solidFill>
              <a:latin typeface="Monotype Corsiva" pitchFamily="66" charset="0"/>
            </a:rPr>
            <a:t>проведення державної реєстрації юридичних осіб, фізичних осіб підприємців  та громадських формувань – 17140,9 </a:t>
          </a:r>
          <a:endParaRPr lang="uk-UA" sz="1700" b="1" kern="1200" dirty="0">
            <a:solidFill>
              <a:schemeClr val="tx1"/>
            </a:solidFill>
          </a:endParaRPr>
        </a:p>
      </dsp:txBody>
      <dsp:txXfrm>
        <a:off x="2980917" y="2598885"/>
        <a:ext cx="2463100" cy="1231550"/>
      </dsp:txXfrm>
    </dsp:sp>
    <dsp:sp modelId="{EF17C5ED-3A1D-452A-8633-F3B204AB6423}">
      <dsp:nvSpPr>
        <dsp:cNvPr id="0" name=""/>
        <dsp:cNvSpPr/>
      </dsp:nvSpPr>
      <dsp:spPr>
        <a:xfrm>
          <a:off x="5961269" y="2598885"/>
          <a:ext cx="2463100" cy="1231550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381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b="1" kern="1200" dirty="0">
              <a:solidFill>
                <a:schemeClr val="tx1"/>
              </a:solidFill>
              <a:latin typeface="Monotype Corsiva" pitchFamily="66" charset="0"/>
            </a:rPr>
            <a:t>інші послуги – 275675,05 (+3779,33) грн.</a:t>
          </a:r>
          <a:endParaRPr lang="uk-UA" sz="1700" b="1" kern="1200" dirty="0">
            <a:solidFill>
              <a:schemeClr val="tx1"/>
            </a:solidFill>
          </a:endParaRPr>
        </a:p>
      </dsp:txBody>
      <dsp:txXfrm>
        <a:off x="5961269" y="2598885"/>
        <a:ext cx="2463100" cy="12315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FFF39B-4E29-4292-9157-A691AF17BDE4}">
      <dsp:nvSpPr>
        <dsp:cNvPr id="0" name=""/>
        <dsp:cNvSpPr/>
      </dsp:nvSpPr>
      <dsp:spPr>
        <a:xfrm>
          <a:off x="2717784" y="1809089"/>
          <a:ext cx="3205391" cy="3123188"/>
        </a:xfrm>
        <a:prstGeom prst="ellipse">
          <a:avLst/>
        </a:prstGeom>
        <a:solidFill>
          <a:srgbClr val="FFCCFF"/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FFFFFF"/>
            </a:buClr>
            <a:buSzPts val="10000"/>
            <a:buFont typeface="Arial" charset="0"/>
            <a:buNone/>
          </a:pPr>
          <a:r>
            <a:rPr lang="uk-UA" sz="4000" b="1" kern="1200" dirty="0">
              <a:solidFill>
                <a:srgbClr val="EE0000"/>
              </a:solidFill>
              <a:latin typeface="Times New Roman" panose="02020603050405020304" pitchFamily="18" charset="0"/>
              <a:ea typeface="Arial Unicode MS"/>
              <a:cs typeface="Times New Roman" panose="02020603050405020304" pitchFamily="18" charset="0"/>
              <a:sym typeface="Arial" charset="0"/>
            </a:rPr>
            <a:t>Суб’єкти надання послуг</a:t>
          </a:r>
          <a:endParaRPr lang="uk-UA" sz="4000" b="1" kern="1200" dirty="0">
            <a:solidFill>
              <a:srgbClr val="EE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87203" y="2266469"/>
        <a:ext cx="2266553" cy="2208428"/>
      </dsp:txXfrm>
    </dsp:sp>
    <dsp:sp modelId="{8B1023D1-1832-4277-9377-50CD41D567FE}">
      <dsp:nvSpPr>
        <dsp:cNvPr id="0" name=""/>
        <dsp:cNvSpPr/>
      </dsp:nvSpPr>
      <dsp:spPr>
        <a:xfrm rot="16200000">
          <a:off x="4141983" y="1213043"/>
          <a:ext cx="356992" cy="538729"/>
        </a:xfrm>
        <a:prstGeom prst="rightArrow">
          <a:avLst>
            <a:gd name="adj1" fmla="val 60000"/>
            <a:gd name="adj2" fmla="val 50000"/>
          </a:avLst>
        </a:prstGeom>
        <a:solidFill>
          <a:srgbClr val="00009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800" b="1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95532" y="1374338"/>
        <a:ext cx="249894" cy="323237"/>
      </dsp:txXfrm>
    </dsp:sp>
    <dsp:sp modelId="{A8A4F4DA-5E3D-43DA-A106-9E200D37EA44}">
      <dsp:nvSpPr>
        <dsp:cNvPr id="0" name=""/>
        <dsp:cNvSpPr/>
      </dsp:nvSpPr>
      <dsp:spPr>
        <a:xfrm>
          <a:off x="3765905" y="26370"/>
          <a:ext cx="1109148" cy="1109148"/>
        </a:xfrm>
        <a:prstGeom prst="ellipse">
          <a:avLst/>
        </a:prstGeom>
        <a:solidFill>
          <a:srgbClr val="FFFFCC"/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333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75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Відділ</a:t>
          </a:r>
          <a:r>
            <a:rPr lang="ru-RU" sz="75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75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соціального</a:t>
          </a:r>
          <a:r>
            <a:rPr lang="ru-RU" sz="75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75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захисту</a:t>
          </a:r>
          <a:r>
            <a:rPr lang="ru-RU" sz="75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75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населення</a:t>
          </a:r>
          <a:r>
            <a:rPr lang="ru-RU" sz="75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75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виконавчого</a:t>
          </a:r>
          <a:r>
            <a:rPr lang="ru-RU" sz="75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75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комітету</a:t>
          </a:r>
          <a:r>
            <a:rPr lang="ru-RU" sz="75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Вербківської </a:t>
          </a:r>
          <a:r>
            <a:rPr lang="ru-RU" sz="75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сільської</a:t>
          </a:r>
          <a:r>
            <a:rPr lang="ru-RU" sz="75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ради</a:t>
          </a:r>
          <a:endParaRPr lang="uk-UA" sz="75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28336" y="188801"/>
        <a:ext cx="784286" cy="784286"/>
      </dsp:txXfrm>
    </dsp:sp>
    <dsp:sp modelId="{84BA961F-6672-4537-A3C7-22279445F257}">
      <dsp:nvSpPr>
        <dsp:cNvPr id="0" name=""/>
        <dsp:cNvSpPr/>
      </dsp:nvSpPr>
      <dsp:spPr>
        <a:xfrm rot="18000000">
          <a:off x="5091335" y="1461573"/>
          <a:ext cx="351704" cy="538729"/>
        </a:xfrm>
        <a:prstGeom prst="rightArrow">
          <a:avLst>
            <a:gd name="adj1" fmla="val 60000"/>
            <a:gd name="adj2" fmla="val 50000"/>
          </a:avLst>
        </a:prstGeom>
        <a:solidFill>
          <a:srgbClr val="00009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800" b="1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17713" y="1615007"/>
        <a:ext cx="246193" cy="323237"/>
      </dsp:txXfrm>
    </dsp:sp>
    <dsp:sp modelId="{A823E853-F4BF-4A1C-BB15-966D1771B16D}">
      <dsp:nvSpPr>
        <dsp:cNvPr id="0" name=""/>
        <dsp:cNvSpPr/>
      </dsp:nvSpPr>
      <dsp:spPr>
        <a:xfrm>
          <a:off x="5160775" y="400124"/>
          <a:ext cx="1109148" cy="1109148"/>
        </a:xfrm>
        <a:prstGeom prst="ellipse">
          <a:avLst/>
        </a:prstGeom>
        <a:solidFill>
          <a:srgbClr val="FFFFCC"/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ru-RU" sz="800" b="1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Міністерство у справах ветеранів України</a:t>
          </a:r>
          <a:endParaRPr lang="uk-UA" sz="800" b="1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23206" y="562555"/>
        <a:ext cx="784286" cy="784286"/>
      </dsp:txXfrm>
    </dsp:sp>
    <dsp:sp modelId="{A2D48C72-2595-4E24-918A-8F87815CB4CD}">
      <dsp:nvSpPr>
        <dsp:cNvPr id="0" name=""/>
        <dsp:cNvSpPr/>
      </dsp:nvSpPr>
      <dsp:spPr>
        <a:xfrm rot="19800000">
          <a:off x="5798980" y="2149321"/>
          <a:ext cx="340815" cy="538729"/>
        </a:xfrm>
        <a:prstGeom prst="rightArrow">
          <a:avLst>
            <a:gd name="adj1" fmla="val 60000"/>
            <a:gd name="adj2" fmla="val 50000"/>
          </a:avLst>
        </a:prstGeom>
        <a:solidFill>
          <a:srgbClr val="00009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800" b="1" kern="1200" dirty="0">
            <a:solidFill>
              <a:srgbClr val="000099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05829" y="2282628"/>
        <a:ext cx="238571" cy="323237"/>
      </dsp:txXfrm>
    </dsp:sp>
    <dsp:sp modelId="{4ED95A45-1EC5-41F0-ABEE-FAA168F38B47}">
      <dsp:nvSpPr>
        <dsp:cNvPr id="0" name=""/>
        <dsp:cNvSpPr/>
      </dsp:nvSpPr>
      <dsp:spPr>
        <a:xfrm>
          <a:off x="6181890" y="1421240"/>
          <a:ext cx="1109148" cy="1109148"/>
        </a:xfrm>
        <a:prstGeom prst="ellipse">
          <a:avLst/>
        </a:prstGeom>
        <a:solidFill>
          <a:srgbClr val="FFFFCC"/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b="1" kern="12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Департамент </a:t>
          </a:r>
          <a:r>
            <a:rPr lang="ru-RU" sz="800" b="1" kern="1200" dirty="0" err="1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освіти</a:t>
          </a:r>
          <a:r>
            <a:rPr lang="ru-RU" sz="800" b="1" kern="12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ДОВА, </a:t>
          </a:r>
          <a:r>
            <a:rPr lang="ru-RU" sz="800" b="1" kern="1200" dirty="0" err="1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Управління</a:t>
          </a:r>
          <a:r>
            <a:rPr lang="ru-RU" sz="800" b="1" kern="12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з </a:t>
          </a:r>
          <a:r>
            <a:rPr lang="ru-RU" sz="800" b="1" kern="1200" dirty="0" err="1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питань</a:t>
          </a:r>
          <a:r>
            <a:rPr lang="ru-RU" sz="800" b="1" kern="12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800" b="1" kern="1200" dirty="0" err="1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учасників</a:t>
          </a:r>
          <a:r>
            <a:rPr lang="ru-RU" sz="800" b="1" kern="12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АТО ДОВА</a:t>
          </a:r>
          <a:endParaRPr lang="uk-UA" sz="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44321" y="1583671"/>
        <a:ext cx="784286" cy="784286"/>
      </dsp:txXfrm>
    </dsp:sp>
    <dsp:sp modelId="{875B6429-DD4C-474A-9AFC-FC88C0BE61E6}">
      <dsp:nvSpPr>
        <dsp:cNvPr id="0" name=""/>
        <dsp:cNvSpPr/>
      </dsp:nvSpPr>
      <dsp:spPr>
        <a:xfrm>
          <a:off x="6062319" y="3101319"/>
          <a:ext cx="335208" cy="538729"/>
        </a:xfrm>
        <a:prstGeom prst="rightArrow">
          <a:avLst>
            <a:gd name="adj1" fmla="val 60000"/>
            <a:gd name="adj2" fmla="val 50000"/>
          </a:avLst>
        </a:prstGeom>
        <a:solidFill>
          <a:srgbClr val="00009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800" b="1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62319" y="3209065"/>
        <a:ext cx="234646" cy="323237"/>
      </dsp:txXfrm>
    </dsp:sp>
    <dsp:sp modelId="{5D9F62D3-53E7-4957-B8E1-393273FB2A45}">
      <dsp:nvSpPr>
        <dsp:cNvPr id="0" name=""/>
        <dsp:cNvSpPr/>
      </dsp:nvSpPr>
      <dsp:spPr>
        <a:xfrm>
          <a:off x="6555645" y="2816109"/>
          <a:ext cx="1109148" cy="1109148"/>
        </a:xfrm>
        <a:prstGeom prst="ellipse">
          <a:avLst/>
        </a:prstGeom>
        <a:solidFill>
          <a:srgbClr val="FFFFCC"/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ru-RU" sz="800" b="1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Дніпровський місцевий центр з надання безоплатної вторинної правової допомоги</a:t>
          </a:r>
          <a:endParaRPr lang="uk-UA" sz="800" b="1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718076" y="2978540"/>
        <a:ext cx="784286" cy="784286"/>
      </dsp:txXfrm>
    </dsp:sp>
    <dsp:sp modelId="{9126B755-E665-43FE-AEE3-1AC07F6EEB4F}">
      <dsp:nvSpPr>
        <dsp:cNvPr id="0" name=""/>
        <dsp:cNvSpPr/>
      </dsp:nvSpPr>
      <dsp:spPr>
        <a:xfrm rot="1800000">
          <a:off x="5798980" y="4053316"/>
          <a:ext cx="340815" cy="538729"/>
        </a:xfrm>
        <a:prstGeom prst="rightArrow">
          <a:avLst>
            <a:gd name="adj1" fmla="val 60000"/>
            <a:gd name="adj2" fmla="val 50000"/>
          </a:avLst>
        </a:prstGeom>
        <a:solidFill>
          <a:srgbClr val="00009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800" b="1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05829" y="4135501"/>
        <a:ext cx="238571" cy="323237"/>
      </dsp:txXfrm>
    </dsp:sp>
    <dsp:sp modelId="{DC88F2E6-E326-4D5E-B2DD-8CF42E384EA2}">
      <dsp:nvSpPr>
        <dsp:cNvPr id="0" name=""/>
        <dsp:cNvSpPr/>
      </dsp:nvSpPr>
      <dsp:spPr>
        <a:xfrm>
          <a:off x="6181890" y="4210979"/>
          <a:ext cx="1109148" cy="1109148"/>
        </a:xfrm>
        <a:prstGeom prst="ellipse">
          <a:avLst/>
        </a:prstGeom>
        <a:solidFill>
          <a:srgbClr val="FFFFCC"/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700" b="1" kern="12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Департамент </a:t>
          </a:r>
          <a:r>
            <a:rPr lang="ru-RU" sz="700" b="1" kern="1200" dirty="0" err="1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соцзахисту</a:t>
          </a:r>
          <a:r>
            <a:rPr lang="ru-RU" sz="700" b="1" kern="12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700" b="1" kern="1200" dirty="0" err="1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населення</a:t>
          </a:r>
          <a:r>
            <a:rPr lang="ru-RU" sz="700" b="1" kern="12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ДОВА, Департамент </a:t>
          </a:r>
          <a:r>
            <a:rPr lang="ru-RU" sz="700" b="1" kern="1200" dirty="0" err="1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освіти</a:t>
          </a:r>
          <a:r>
            <a:rPr lang="ru-RU" sz="700" b="1" kern="12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і науки ДОВА, Служба у справах </a:t>
          </a:r>
          <a:r>
            <a:rPr lang="ru-RU" sz="700" b="1" kern="1200" dirty="0" err="1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дітей</a:t>
          </a:r>
          <a:endParaRPr lang="uk-UA" sz="7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44321" y="4373410"/>
        <a:ext cx="784286" cy="784286"/>
      </dsp:txXfrm>
    </dsp:sp>
    <dsp:sp modelId="{DF62AF72-DAAA-4B3D-8687-A92078234107}">
      <dsp:nvSpPr>
        <dsp:cNvPr id="0" name=""/>
        <dsp:cNvSpPr/>
      </dsp:nvSpPr>
      <dsp:spPr>
        <a:xfrm rot="3600000">
          <a:off x="5091335" y="4741064"/>
          <a:ext cx="351704" cy="538729"/>
        </a:xfrm>
        <a:prstGeom prst="rightArrow">
          <a:avLst>
            <a:gd name="adj1" fmla="val 60000"/>
            <a:gd name="adj2" fmla="val 50000"/>
          </a:avLst>
        </a:prstGeom>
        <a:solidFill>
          <a:srgbClr val="00009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800" b="1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17713" y="4803122"/>
        <a:ext cx="246193" cy="323237"/>
      </dsp:txXfrm>
    </dsp:sp>
    <dsp:sp modelId="{F71D9C65-D228-42E2-9ACB-7F23988ABF95}">
      <dsp:nvSpPr>
        <dsp:cNvPr id="0" name=""/>
        <dsp:cNvSpPr/>
      </dsp:nvSpPr>
      <dsp:spPr>
        <a:xfrm>
          <a:off x="5160775" y="5232094"/>
          <a:ext cx="1109148" cy="1109148"/>
        </a:xfrm>
        <a:prstGeom prst="ellipse">
          <a:avLst/>
        </a:prstGeom>
        <a:solidFill>
          <a:srgbClr val="FFFFCC"/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uk-UA" sz="800" b="1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Дніпропетровське відділення Фонду соціального захисту осіб з інвалідністю</a:t>
          </a:r>
        </a:p>
      </dsp:txBody>
      <dsp:txXfrm>
        <a:off x="5323206" y="5394525"/>
        <a:ext cx="784286" cy="784286"/>
      </dsp:txXfrm>
    </dsp:sp>
    <dsp:sp modelId="{1C8141E3-2AB6-4F93-8A3F-9A0BF5C01491}">
      <dsp:nvSpPr>
        <dsp:cNvPr id="0" name=""/>
        <dsp:cNvSpPr/>
      </dsp:nvSpPr>
      <dsp:spPr>
        <a:xfrm rot="5400000">
          <a:off x="4141983" y="4989595"/>
          <a:ext cx="356992" cy="538729"/>
        </a:xfrm>
        <a:prstGeom prst="rightArrow">
          <a:avLst>
            <a:gd name="adj1" fmla="val 60000"/>
            <a:gd name="adj2" fmla="val 50000"/>
          </a:avLst>
        </a:prstGeom>
        <a:solidFill>
          <a:srgbClr val="00009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800" b="1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95532" y="5043792"/>
        <a:ext cx="249894" cy="323237"/>
      </dsp:txXfrm>
    </dsp:sp>
    <dsp:sp modelId="{F02C3E48-EF5A-46DD-A810-8722B1502162}">
      <dsp:nvSpPr>
        <dsp:cNvPr id="0" name=""/>
        <dsp:cNvSpPr/>
      </dsp:nvSpPr>
      <dsp:spPr>
        <a:xfrm>
          <a:off x="3765905" y="5605849"/>
          <a:ext cx="1109148" cy="1109148"/>
        </a:xfrm>
        <a:prstGeom prst="ellipse">
          <a:avLst/>
        </a:prstGeom>
        <a:solidFill>
          <a:srgbClr val="FFFFCC"/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ru-RU" sz="800" b="1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Південно-Східне міжрегіональне управління Державної служби з питань праці</a:t>
          </a:r>
          <a:endParaRPr lang="uk-UA" sz="800" b="1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28336" y="5768280"/>
        <a:ext cx="784286" cy="784286"/>
      </dsp:txXfrm>
    </dsp:sp>
    <dsp:sp modelId="{3BD68B65-BCEE-4CEC-982F-09EBB63B2CF6}">
      <dsp:nvSpPr>
        <dsp:cNvPr id="0" name=""/>
        <dsp:cNvSpPr/>
      </dsp:nvSpPr>
      <dsp:spPr>
        <a:xfrm rot="7200000">
          <a:off x="3197920" y="4741064"/>
          <a:ext cx="351704" cy="538729"/>
        </a:xfrm>
        <a:prstGeom prst="rightArrow">
          <a:avLst>
            <a:gd name="adj1" fmla="val 60000"/>
            <a:gd name="adj2" fmla="val 50000"/>
          </a:avLst>
        </a:prstGeom>
        <a:solidFill>
          <a:srgbClr val="00009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800" b="1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3277053" y="4803122"/>
        <a:ext cx="246193" cy="323237"/>
      </dsp:txXfrm>
    </dsp:sp>
    <dsp:sp modelId="{08B1D35D-72E6-496E-9D23-5B417E100482}">
      <dsp:nvSpPr>
        <dsp:cNvPr id="0" name=""/>
        <dsp:cNvSpPr/>
      </dsp:nvSpPr>
      <dsp:spPr>
        <a:xfrm>
          <a:off x="2371036" y="5232094"/>
          <a:ext cx="1109148" cy="1109148"/>
        </a:xfrm>
        <a:prstGeom prst="ellipse">
          <a:avLst/>
        </a:prstGeom>
        <a:solidFill>
          <a:srgbClr val="FFFFCC"/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uk-UA" sz="800" b="1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Інспекція з питань праці та зайнятості населення Дніпровської міської ради</a:t>
          </a:r>
        </a:p>
      </dsp:txBody>
      <dsp:txXfrm>
        <a:off x="2533467" y="5394525"/>
        <a:ext cx="784286" cy="784286"/>
      </dsp:txXfrm>
    </dsp:sp>
    <dsp:sp modelId="{F2CE0233-4BC8-41F7-866A-E48BDA241CF9}">
      <dsp:nvSpPr>
        <dsp:cNvPr id="0" name=""/>
        <dsp:cNvSpPr/>
      </dsp:nvSpPr>
      <dsp:spPr>
        <a:xfrm rot="9000000">
          <a:off x="2501163" y="4053316"/>
          <a:ext cx="340815" cy="538729"/>
        </a:xfrm>
        <a:prstGeom prst="rightArrow">
          <a:avLst>
            <a:gd name="adj1" fmla="val 60000"/>
            <a:gd name="adj2" fmla="val 50000"/>
          </a:avLst>
        </a:prstGeom>
        <a:solidFill>
          <a:srgbClr val="00009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800" b="1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596558" y="4135501"/>
        <a:ext cx="238571" cy="323237"/>
      </dsp:txXfrm>
    </dsp:sp>
    <dsp:sp modelId="{CBB6A09E-599F-473C-A9A9-DB1B572695DF}">
      <dsp:nvSpPr>
        <dsp:cNvPr id="0" name=""/>
        <dsp:cNvSpPr/>
      </dsp:nvSpPr>
      <dsp:spPr>
        <a:xfrm>
          <a:off x="1349920" y="4210979"/>
          <a:ext cx="1109148" cy="1109148"/>
        </a:xfrm>
        <a:prstGeom prst="ellipse">
          <a:avLst/>
        </a:prstGeom>
        <a:solidFill>
          <a:srgbClr val="FFFFCC"/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ru-RU" sz="800" b="1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Головне управління Пенсійного фонду України в Дніпропетровській області</a:t>
          </a:r>
          <a:endParaRPr lang="uk-UA" sz="800" b="1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12351" y="4373410"/>
        <a:ext cx="784286" cy="784286"/>
      </dsp:txXfrm>
    </dsp:sp>
    <dsp:sp modelId="{B0A9F3D2-7057-4EDB-B146-9E731AEC6D00}">
      <dsp:nvSpPr>
        <dsp:cNvPr id="0" name=""/>
        <dsp:cNvSpPr/>
      </dsp:nvSpPr>
      <dsp:spPr>
        <a:xfrm rot="10800000">
          <a:off x="2243432" y="3101319"/>
          <a:ext cx="335208" cy="538729"/>
        </a:xfrm>
        <a:prstGeom prst="rightArrow">
          <a:avLst>
            <a:gd name="adj1" fmla="val 60000"/>
            <a:gd name="adj2" fmla="val 50000"/>
          </a:avLst>
        </a:prstGeom>
        <a:solidFill>
          <a:srgbClr val="00009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343994" y="3209065"/>
        <a:ext cx="234646" cy="323237"/>
      </dsp:txXfrm>
    </dsp:sp>
    <dsp:sp modelId="{49ED483A-769B-47D0-B85D-176ACC715C65}">
      <dsp:nvSpPr>
        <dsp:cNvPr id="0" name=""/>
        <dsp:cNvSpPr/>
      </dsp:nvSpPr>
      <dsp:spPr>
        <a:xfrm>
          <a:off x="976166" y="2816109"/>
          <a:ext cx="1109148" cy="1109148"/>
        </a:xfrm>
        <a:prstGeom prst="ellipse">
          <a:avLst/>
        </a:prstGeom>
        <a:solidFill>
          <a:srgbClr val="FFFFCC"/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ru-RU" sz="800" b="1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Управління соціальної та ветеранської політики Павлоградської РДА</a:t>
          </a:r>
          <a:endParaRPr lang="uk-UA" sz="800" b="1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38597" y="2978540"/>
        <a:ext cx="784286" cy="784286"/>
      </dsp:txXfrm>
    </dsp:sp>
    <dsp:sp modelId="{A43A61EA-8587-41F3-8993-4D77D588CA5A}">
      <dsp:nvSpPr>
        <dsp:cNvPr id="0" name=""/>
        <dsp:cNvSpPr/>
      </dsp:nvSpPr>
      <dsp:spPr>
        <a:xfrm rot="12600000">
          <a:off x="2501163" y="2149321"/>
          <a:ext cx="340815" cy="538729"/>
        </a:xfrm>
        <a:prstGeom prst="rightArrow">
          <a:avLst>
            <a:gd name="adj1" fmla="val 60000"/>
            <a:gd name="adj2" fmla="val 50000"/>
          </a:avLst>
        </a:prstGeom>
        <a:solidFill>
          <a:srgbClr val="00009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800" b="1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596558" y="2282628"/>
        <a:ext cx="238571" cy="323237"/>
      </dsp:txXfrm>
    </dsp:sp>
    <dsp:sp modelId="{D738090A-5D1A-4896-8C27-F5393EC4E8BF}">
      <dsp:nvSpPr>
        <dsp:cNvPr id="0" name=""/>
        <dsp:cNvSpPr/>
      </dsp:nvSpPr>
      <dsp:spPr>
        <a:xfrm>
          <a:off x="1349920" y="1421240"/>
          <a:ext cx="1109148" cy="1109148"/>
        </a:xfrm>
        <a:prstGeom prst="ellipse">
          <a:avLst/>
        </a:prstGeom>
        <a:solidFill>
          <a:srgbClr val="FFFFCC"/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ru-RU" sz="800" b="1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Дніпропетровський обласний центр зайнятості</a:t>
          </a:r>
          <a:endParaRPr lang="uk-UA" sz="800" b="1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12351" y="1583671"/>
        <a:ext cx="784286" cy="784286"/>
      </dsp:txXfrm>
    </dsp:sp>
    <dsp:sp modelId="{D260F6F4-AB36-4DC1-AB48-CB1257210587}">
      <dsp:nvSpPr>
        <dsp:cNvPr id="0" name=""/>
        <dsp:cNvSpPr/>
      </dsp:nvSpPr>
      <dsp:spPr>
        <a:xfrm rot="14400000">
          <a:off x="3197920" y="1461573"/>
          <a:ext cx="351704" cy="538729"/>
        </a:xfrm>
        <a:prstGeom prst="rightArrow">
          <a:avLst>
            <a:gd name="adj1" fmla="val 60000"/>
            <a:gd name="adj2" fmla="val 50000"/>
          </a:avLst>
        </a:prstGeom>
        <a:solidFill>
          <a:srgbClr val="00009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800" b="1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3277053" y="1615007"/>
        <a:ext cx="246193" cy="323237"/>
      </dsp:txXfrm>
    </dsp:sp>
    <dsp:sp modelId="{B0188AD7-A223-4C25-A44A-A37940D6C8C3}">
      <dsp:nvSpPr>
        <dsp:cNvPr id="0" name=""/>
        <dsp:cNvSpPr/>
      </dsp:nvSpPr>
      <dsp:spPr>
        <a:xfrm>
          <a:off x="2371036" y="400124"/>
          <a:ext cx="1109148" cy="1109148"/>
        </a:xfrm>
        <a:prstGeom prst="ellipse">
          <a:avLst/>
        </a:prstGeom>
        <a:solidFill>
          <a:srgbClr val="FFFFCC"/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ru-RU" sz="800" b="1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Український ветеранський фонд Мінветеранів</a:t>
          </a:r>
          <a:endParaRPr lang="uk-UA" sz="800" b="1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33467" y="562555"/>
        <a:ext cx="784286" cy="7842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EE7021-2CAB-474E-990A-9B7C4BC655AD}" type="datetimeFigureOut">
              <a:rPr lang="uk-UA" smtClean="0"/>
              <a:t>14.08.2025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7B4921-5EF5-4879-B6D4-731A209D671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406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BC73F8-23CC-4EB1-A371-97D501CF462B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099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2802A-77AD-4A4F-B168-E8B72B7C89ED}" type="datetimeFigureOut">
              <a:rPr lang="ru-RU"/>
              <a:pPr>
                <a:defRPr/>
              </a:pPr>
              <a:t>14.08.2025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0C92F-143F-4DA5-99F0-76D9B0193EF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355AE-27C4-40A5-A94A-B2952F3B9CC8}" type="datetimeFigureOut">
              <a:rPr lang="ru-RU"/>
              <a:pPr>
                <a:defRPr/>
              </a:pPr>
              <a:t>14.08.2025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E1D48-D28B-4D8D-99C7-356E606CE04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AEC54-21CE-42D4-AE95-91F0ED15039F}" type="datetimeFigureOut">
              <a:rPr lang="ru-RU"/>
              <a:pPr>
                <a:defRPr/>
              </a:pPr>
              <a:t>14.08.2025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96E17-47A1-427E-8DEB-5C0771EE3E8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46063" y="288925"/>
            <a:ext cx="4191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единительная линия 14"/>
          <p:cNvCxnSpPr/>
          <p:nvPr userDrawn="1"/>
        </p:nvCxnSpPr>
        <p:spPr>
          <a:xfrm>
            <a:off x="746125" y="252413"/>
            <a:ext cx="1588" cy="611187"/>
          </a:xfrm>
          <a:prstGeom prst="line">
            <a:avLst/>
          </a:prstGeom>
          <a:ln w="28575">
            <a:solidFill>
              <a:srgbClr val="FFD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15"/>
          <p:cNvSpPr txBox="1"/>
          <p:nvPr userDrawn="1"/>
        </p:nvSpPr>
        <p:spPr>
          <a:xfrm>
            <a:off x="746125" y="327025"/>
            <a:ext cx="179387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900" dirty="0">
                <a:latin typeface="Century Gothic" panose="020B0502020202020204" pitchFamily="34" charset="0"/>
                <a:cs typeface="+mn-cs"/>
              </a:rPr>
              <a:t>Дніпропетровська обласна </a:t>
            </a:r>
            <a:br>
              <a:rPr lang="uk-UA" sz="900" dirty="0">
                <a:latin typeface="Century Gothic" panose="020B0502020202020204" pitchFamily="34" charset="0"/>
                <a:cs typeface="+mn-cs"/>
              </a:rPr>
            </a:br>
            <a:r>
              <a:rPr lang="uk-UA" sz="900" dirty="0">
                <a:latin typeface="Century Gothic" panose="020B0502020202020204" pitchFamily="34" charset="0"/>
                <a:cs typeface="+mn-cs"/>
              </a:rPr>
              <a:t>військова адміністрація</a:t>
            </a:r>
          </a:p>
        </p:txBody>
      </p:sp>
      <p:sp>
        <p:nvSpPr>
          <p:cNvPr id="14" name="Таблица 13"/>
          <p:cNvSpPr>
            <a:spLocks noGrp="1"/>
          </p:cNvSpPr>
          <p:nvPr>
            <p:ph type="tbl" sz="quarter" idx="13"/>
          </p:nvPr>
        </p:nvSpPr>
        <p:spPr>
          <a:xfrm>
            <a:off x="812006" y="1984375"/>
            <a:ext cx="7519988" cy="2815424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endParaRPr lang="uk-UA" noProof="0" dirty="0"/>
          </a:p>
        </p:txBody>
      </p:sp>
      <p:sp>
        <p:nvSpPr>
          <p:cNvPr id="6" name="Дата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B3BE2-3690-46BE-8777-C181F8BA85B3}" type="datetimeFigureOut">
              <a:rPr lang="uk-UA"/>
              <a:pPr>
                <a:defRPr/>
              </a:pPr>
              <a:t>14.08.2025</a:t>
            </a:fld>
            <a:endParaRPr lang="uk-UA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F3255-C2E1-4C6C-B31E-9B97324806D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63377-03D9-4815-89DF-DB0E8E564218}" type="datetimeFigureOut">
              <a:rPr lang="ru-RU"/>
              <a:pPr>
                <a:defRPr/>
              </a:pPr>
              <a:t>14.08.2025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0ED43-1A45-48DF-9E4E-EDA193ADB28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6A585-39B2-4725-A7EC-270CDD384138}" type="datetimeFigureOut">
              <a:rPr lang="ru-RU"/>
              <a:pPr>
                <a:defRPr/>
              </a:pPr>
              <a:t>14.08.2025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6D82E-5139-4524-910A-DE8176799E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A0438-EA90-441E-9646-B80F743EB533}" type="datetimeFigureOut">
              <a:rPr lang="ru-RU"/>
              <a:pPr>
                <a:defRPr/>
              </a:pPr>
              <a:t>14.08.2025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2065B-3D50-4797-A3A6-69F8853A7C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E16FC-4F83-449F-ADDC-F9A6F8FDC6C6}" type="datetimeFigureOut">
              <a:rPr lang="ru-RU"/>
              <a:pPr>
                <a:defRPr/>
              </a:pPr>
              <a:t>14.08.2025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0C4E5-9748-4575-93CE-0FAEC56445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425F8-9CFC-4878-A772-773B7094B9B3}" type="datetimeFigureOut">
              <a:rPr lang="ru-RU"/>
              <a:pPr>
                <a:defRPr/>
              </a:pPr>
              <a:t>14.08.2025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A9951-600F-4D66-95AE-C8FFED0A604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D037E-07AF-4905-9A7B-B182CAF5CF79}" type="datetimeFigureOut">
              <a:rPr lang="ru-RU"/>
              <a:pPr>
                <a:defRPr/>
              </a:pPr>
              <a:t>14.08.2025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E7BE6-93C4-432D-B8A1-E1FE4946A43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849FE-6B59-400D-A5A1-36E056283571}" type="datetimeFigureOut">
              <a:rPr lang="ru-RU"/>
              <a:pPr>
                <a:defRPr/>
              </a:pPr>
              <a:t>14.08.2025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55F86-BBA3-40E2-86EF-C37FF48E09F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74308-CC51-4EA8-A492-D1E0C16EE0BC}" type="datetimeFigureOut">
              <a:rPr lang="ru-RU"/>
              <a:pPr>
                <a:defRPr/>
              </a:pPr>
              <a:t>14.08.2025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7E109-B269-49F7-813A-BEC82B8DC4C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370BD03-3FB8-460B-99D6-1DB40664A2E3}" type="datetimeFigureOut">
              <a:rPr lang="ru-RU"/>
              <a:pPr>
                <a:defRPr/>
              </a:pPr>
              <a:t>14.08.2025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7BFDBA-6694-471F-9891-482064AD22D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7.png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1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3276600"/>
            <a:ext cx="8915400" cy="24313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Звіт про роботу відділу «Центр надання адміністративних послуг» за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2024 року</a:t>
            </a:r>
            <a:endParaRPr kumimoji="0" lang="en-US" sz="3600" b="0" i="0" u="none" strike="noStrike" kern="1200" cap="none" spc="0" normalizeH="0" baseline="0" noProof="0" dirty="0">
              <a:ln w="9525">
                <a:solidFill>
                  <a:schemeClr val="bg1"/>
                </a:solidFill>
                <a:prstDash val="solid"/>
              </a:ln>
              <a:solidFill>
                <a:srgbClr val="13545A"/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181600" y="5208998"/>
            <a:ext cx="3710048" cy="150528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uk-UA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uk-UA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Доповідач: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uk-UA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Начальник відділу</a:t>
            </a:r>
            <a:endParaRPr lang="uk-UA" sz="20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uk-UA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Олена КРАСЮК</a:t>
            </a:r>
            <a:endParaRPr kumimoji="0" lang="uk-UA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582480E5-6C44-418B-BF6B-3F92E9CB6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382141"/>
            <a:ext cx="3956626" cy="3076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герб.jpg">
            <a:extLst>
              <a:ext uri="{FF2B5EF4-FFF2-40B4-BE49-F238E27FC236}">
                <a16:creationId xmlns:a16="http://schemas.microsoft.com/office/drawing/2014/main" id="{C62030C1-63C8-4BA3-864B-40213B95057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-5308"/>
            <a:ext cx="2831123" cy="352571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2"/>
          <p:cNvSpPr txBox="1">
            <a:spLocks noChangeArrowheads="1"/>
          </p:cNvSpPr>
          <p:nvPr/>
        </p:nvSpPr>
        <p:spPr bwMode="auto">
          <a:xfrm>
            <a:off x="179388" y="1844675"/>
            <a:ext cx="8785225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9263" eaLnBrk="0" hangingPunct="0"/>
            <a:r>
              <a:rPr lang="uk-UA" sz="2800" b="1">
                <a:latin typeface="Monotype Corsiva" pitchFamily="66" charset="0"/>
                <a:cs typeface="Times New Roman" pitchFamily="18" charset="0"/>
              </a:rPr>
              <a:t>У приміщенні Центру у 1-у п’ятницю місяця проводиться прийом  представниками Відділу обслуговування громадян №23 (сервісний центр) Управління обслуговування громадян ГУ ПФУ у Дніпропетровській області,  за звітний період було </a:t>
            </a:r>
          </a:p>
          <a:p>
            <a:pPr indent="449263" eaLnBrk="0" hangingPunct="0"/>
            <a:r>
              <a:rPr lang="uk-UA" sz="2800" b="1">
                <a:latin typeface="Monotype Corsiva" pitchFamily="66" charset="0"/>
                <a:cs typeface="Times New Roman" pitchFamily="18" charset="0"/>
              </a:rPr>
              <a:t>                    прийнято 96  громадян.</a:t>
            </a:r>
            <a:endParaRPr lang="uk-UA" sz="2800" b="1">
              <a:latin typeface="Monotype Corsiva" pitchFamily="66" charset="0"/>
            </a:endParaRPr>
          </a:p>
        </p:txBody>
      </p:sp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3"/>
          <a:srcRect l="15666" t="11662" r="9782" b="16339"/>
          <a:stretch>
            <a:fillRect/>
          </a:stretch>
        </p:blipFill>
        <p:spPr bwMode="auto">
          <a:xfrm>
            <a:off x="7092950" y="0"/>
            <a:ext cx="2046288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53779" y="3861048"/>
            <a:ext cx="3552459" cy="2664344"/>
          </a:xfrm>
          <a:prstGeom prst="rect">
            <a:avLst/>
          </a:prstGeom>
          <a:ln w="76200">
            <a:solidFill>
              <a:srgbClr val="00B0F0"/>
            </a:solidFill>
          </a:ln>
          <a:scene3d>
            <a:camera prst="isometricOffAxis2Left"/>
            <a:lightRig rig="threePt" dir="t"/>
          </a:scene3d>
        </p:spPr>
      </p:pic>
      <p:pic>
        <p:nvPicPr>
          <p:cNvPr id="26629" name="Рисунок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950" y="115888"/>
            <a:ext cx="282892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TextBox 1"/>
          <p:cNvSpPr txBox="1">
            <a:spLocks noChangeArrowheads="1"/>
          </p:cNvSpPr>
          <p:nvPr/>
        </p:nvSpPr>
        <p:spPr bwMode="auto">
          <a:xfrm>
            <a:off x="539750" y="115888"/>
            <a:ext cx="7632700" cy="200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>
                <a:solidFill>
                  <a:srgbClr val="000099"/>
                </a:solidFill>
                <a:latin typeface="Monotype Corsiva" pitchFamily="66" charset="0"/>
              </a:rPr>
              <a:t>У  2024 році  у ЦНАП відвідувачам було надано </a:t>
            </a:r>
          </a:p>
          <a:p>
            <a:r>
              <a:rPr lang="uk-UA" sz="2800" b="1">
                <a:solidFill>
                  <a:srgbClr val="000099"/>
                </a:solidFill>
                <a:latin typeface="Monotype Corsiva" pitchFamily="66" charset="0"/>
              </a:rPr>
              <a:t> 11267 послуг  (+2572 тис. до минулого року) </a:t>
            </a:r>
          </a:p>
          <a:p>
            <a:r>
              <a:rPr lang="uk-UA" sz="2800" b="1">
                <a:solidFill>
                  <a:srgbClr val="000099"/>
                </a:solidFill>
                <a:latin typeface="Monotype Corsiva" pitchFamily="66" charset="0"/>
              </a:rPr>
              <a:t>адміністративних послуги, серед яких</a:t>
            </a:r>
            <a:r>
              <a:rPr lang="uk-UA" sz="2000" b="1">
                <a:solidFill>
                  <a:srgbClr val="000099"/>
                </a:solidFill>
                <a:latin typeface="Monotype Corsiva" pitchFamily="66" charset="0"/>
              </a:rPr>
              <a:t>:</a:t>
            </a:r>
            <a:endParaRPr lang="ru-RU" sz="2000" b="1">
              <a:solidFill>
                <a:srgbClr val="000099"/>
              </a:solidFill>
              <a:latin typeface="Monotype Corsiva" pitchFamily="66" charset="0"/>
            </a:endParaRPr>
          </a:p>
          <a:p>
            <a:r>
              <a:rPr lang="ru-RU" sz="2000">
                <a:solidFill>
                  <a:srgbClr val="000099"/>
                </a:solidFill>
                <a:latin typeface="Calibri" pitchFamily="34" charset="0"/>
              </a:rPr>
              <a:t> </a:t>
            </a:r>
          </a:p>
          <a:p>
            <a:endParaRPr lang="ru-RU" sz="2000">
              <a:solidFill>
                <a:srgbClr val="000099"/>
              </a:solidFill>
              <a:latin typeface="Calibri" pitchFamily="34" charset="0"/>
            </a:endParaRPr>
          </a:p>
        </p:txBody>
      </p:sp>
      <p:pic>
        <p:nvPicPr>
          <p:cNvPr id="21511" name="Picture 4"/>
          <p:cNvPicPr>
            <a:picLocks noChangeAspect="1" noChangeArrowheads="1"/>
          </p:cNvPicPr>
          <p:nvPr/>
        </p:nvPicPr>
        <p:blipFill>
          <a:blip r:embed="rId3"/>
          <a:srcRect l="15666" t="11662" r="9782" b="16339"/>
          <a:stretch>
            <a:fillRect/>
          </a:stretch>
        </p:blipFill>
        <p:spPr bwMode="auto">
          <a:xfrm>
            <a:off x="7092950" y="0"/>
            <a:ext cx="2046288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1508" name="Діаграма 6"/>
          <p:cNvGraphicFramePr>
            <a:graphicFrameLocks/>
          </p:cNvGraphicFramePr>
          <p:nvPr/>
        </p:nvGraphicFramePr>
        <p:xfrm>
          <a:off x="849313" y="1566863"/>
          <a:ext cx="8237537" cy="537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7" r:id="rId4" imgW="8242506" imgH="5371041" progId="Excel.Chart.8">
                  <p:embed/>
                </p:oleObj>
              </mc:Choice>
              <mc:Fallback>
                <p:oleObj r:id="rId4" imgW="8242506" imgH="5371041" progId="Excel.Chart.8">
                  <p:embed/>
                  <p:pic>
                    <p:nvPicPr>
                      <p:cNvPr id="21508" name="Діаграма 6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9313" y="1566863"/>
                        <a:ext cx="8237537" cy="5373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1"/>
          <p:cNvSpPr txBox="1">
            <a:spLocks noChangeArrowheads="1"/>
          </p:cNvSpPr>
          <p:nvPr/>
        </p:nvSpPr>
        <p:spPr bwMode="auto">
          <a:xfrm>
            <a:off x="468313" y="188913"/>
            <a:ext cx="8531225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Monotype Corsiva" pitchFamily="66" charset="0"/>
              </a:rPr>
              <a:t>                                   З 18 травня </a:t>
            </a:r>
            <a:r>
              <a:rPr lang="uk-UA" sz="2800" b="1">
                <a:latin typeface="Monotype Corsiva" pitchFamily="66" charset="0"/>
              </a:rPr>
              <a:t>2024 </a:t>
            </a:r>
          </a:p>
          <a:p>
            <a:r>
              <a:rPr lang="ru-RU" sz="2800" b="1">
                <a:latin typeface="Monotype Corsiva" pitchFamily="66" charset="0"/>
              </a:rPr>
              <a:t>                                набув чинності Закон України </a:t>
            </a:r>
          </a:p>
          <a:p>
            <a:r>
              <a:rPr lang="ru-RU" sz="2800" b="1">
                <a:latin typeface="Monotype Corsiva" pitchFamily="66" charset="0"/>
              </a:rPr>
              <a:t>                          «Про внесення змін до деяких законодавчих   </a:t>
            </a:r>
          </a:p>
          <a:p>
            <a:r>
              <a:rPr lang="ru-RU" sz="2800" b="1">
                <a:latin typeface="Monotype Corsiva" pitchFamily="66" charset="0"/>
              </a:rPr>
              <a:t>                 актів України щодо окремих питань проходження    </a:t>
            </a:r>
          </a:p>
          <a:p>
            <a:r>
              <a:rPr lang="ru-RU" sz="2800" b="1">
                <a:latin typeface="Monotype Corsiva" pitchFamily="66" charset="0"/>
              </a:rPr>
              <a:t>          військової служби, мобілізації </a:t>
            </a:r>
          </a:p>
          <a:p>
            <a:r>
              <a:rPr lang="ru-RU" sz="2800" b="1">
                <a:latin typeface="Monotype Corsiva" pitchFamily="66" charset="0"/>
              </a:rPr>
              <a:t>       та військового обліку» у </a:t>
            </a:r>
          </a:p>
          <a:p>
            <a:r>
              <a:rPr lang="ru-RU" sz="2800" b="1">
                <a:latin typeface="Monotype Corsiva" pitchFamily="66" charset="0"/>
              </a:rPr>
              <a:t>        відповідності до  якого у ЦНАПі  </a:t>
            </a:r>
          </a:p>
          <a:p>
            <a:r>
              <a:rPr lang="ru-RU" sz="2800" b="1">
                <a:latin typeface="Monotype Corsiva" pitchFamily="66" charset="0"/>
              </a:rPr>
              <a:t>             військовозобов’язані могли </a:t>
            </a:r>
          </a:p>
          <a:p>
            <a:r>
              <a:rPr lang="ru-RU" sz="2800" b="1">
                <a:latin typeface="Monotype Corsiva" pitchFamily="66" charset="0"/>
              </a:rPr>
              <a:t>       оновити свої дані.</a:t>
            </a:r>
            <a:r>
              <a:rPr lang="uk-UA" sz="2800" b="1">
                <a:latin typeface="Monotype Corsiva" pitchFamily="66" charset="0"/>
              </a:rPr>
              <a:t>  </a:t>
            </a:r>
          </a:p>
          <a:p>
            <a:r>
              <a:rPr lang="uk-UA" sz="2800" b="1">
                <a:latin typeface="Monotype Corsiva" pitchFamily="66" charset="0"/>
              </a:rPr>
              <a:t>За цей період  проведено актуалізацію даних  через </a:t>
            </a:r>
          </a:p>
          <a:p>
            <a:r>
              <a:rPr lang="uk-UA" sz="2800" b="1">
                <a:latin typeface="Monotype Corsiva" pitchFamily="66" charset="0"/>
              </a:rPr>
              <a:t>Дію 859  військовозобов</a:t>
            </a:r>
            <a:r>
              <a:rPr lang="ru-RU" sz="2800" b="1">
                <a:latin typeface="Monotype Corsiva" pitchFamily="66" charset="0"/>
              </a:rPr>
              <a:t>’</a:t>
            </a:r>
            <a:r>
              <a:rPr lang="uk-UA" sz="2800" b="1">
                <a:latin typeface="Monotype Corsiva" pitchFamily="66" charset="0"/>
              </a:rPr>
              <a:t>язаних</a:t>
            </a:r>
            <a:r>
              <a:rPr lang="uk-UA" sz="2800" b="1">
                <a:solidFill>
                  <a:srgbClr val="000099"/>
                </a:solidFill>
                <a:latin typeface="Monotype Corsiva" pitchFamily="66" charset="0"/>
              </a:rPr>
              <a:t>.</a:t>
            </a:r>
            <a:endParaRPr lang="ru-RU" sz="2800">
              <a:latin typeface="Calibri" pitchFamily="34" charset="0"/>
            </a:endParaRPr>
          </a:p>
        </p:txBody>
      </p:sp>
      <p:pic>
        <p:nvPicPr>
          <p:cNvPr id="27651" name="Picture 4"/>
          <p:cNvPicPr>
            <a:picLocks noChangeAspect="1" noChangeArrowheads="1"/>
          </p:cNvPicPr>
          <p:nvPr/>
        </p:nvPicPr>
        <p:blipFill>
          <a:blip r:embed="rId3"/>
          <a:srcRect l="15666" t="11662" r="9782" b="16339"/>
          <a:stretch>
            <a:fillRect/>
          </a:stretch>
        </p:blipFill>
        <p:spPr bwMode="auto">
          <a:xfrm>
            <a:off x="7308850" y="0"/>
            <a:ext cx="1830388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Рисунок 4"/>
          <p:cNvPicPr>
            <a:picLocks noChangeAspect="1"/>
          </p:cNvPicPr>
          <p:nvPr/>
        </p:nvPicPr>
        <p:blipFill>
          <a:blip r:embed="rId4"/>
          <a:srcRect l="12006" r="3561" b="10046"/>
          <a:stretch>
            <a:fillRect/>
          </a:stretch>
        </p:blipFill>
        <p:spPr bwMode="auto">
          <a:xfrm>
            <a:off x="5724525" y="2000250"/>
            <a:ext cx="3419475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2"/>
          <p:cNvSpPr txBox="1">
            <a:spLocks noChangeArrowheads="1"/>
          </p:cNvSpPr>
          <p:nvPr/>
        </p:nvSpPr>
        <p:spPr bwMode="auto">
          <a:xfrm>
            <a:off x="-331788" y="157163"/>
            <a:ext cx="7920038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800" dirty="0">
                <a:latin typeface="Monotype Corsiva" pitchFamily="66" charset="0"/>
              </a:rPr>
              <a:t>  </a:t>
            </a:r>
            <a:r>
              <a:rPr lang="uk-UA" sz="3200" b="1" dirty="0">
                <a:latin typeface="Monotype Corsiva" pitchFamily="66" charset="0"/>
              </a:rPr>
              <a:t>Звітний період станом на  31.12.2024 </a:t>
            </a:r>
          </a:p>
          <a:p>
            <a:pPr algn="ctr"/>
            <a:r>
              <a:rPr lang="uk-UA" sz="3200" b="1" dirty="0">
                <a:latin typeface="Monotype Corsiva" pitchFamily="66" charset="0"/>
              </a:rPr>
              <a:t>за платні послуги, з яких  стягується </a:t>
            </a:r>
          </a:p>
          <a:p>
            <a:pPr algn="ctr"/>
            <a:r>
              <a:rPr lang="uk-UA" sz="3200" b="1" dirty="0">
                <a:latin typeface="Monotype Corsiva" pitchFamily="66" charset="0"/>
              </a:rPr>
              <a:t>адміністративний  збір</a:t>
            </a:r>
            <a:endParaRPr lang="ru-RU" dirty="0">
              <a:latin typeface="Calibri" pitchFamily="34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22735" y="1272737"/>
          <a:ext cx="8424936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323528" y="0"/>
          <a:ext cx="8640960" cy="674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23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67638" y="0"/>
            <a:ext cx="1376362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709024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1"/>
          <p:cNvSpPr txBox="1">
            <a:spLocks noChangeArrowheads="1"/>
          </p:cNvSpPr>
          <p:nvPr/>
        </p:nvSpPr>
        <p:spPr bwMode="auto">
          <a:xfrm>
            <a:off x="112713" y="3213100"/>
            <a:ext cx="903128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Monotype Corsiva" pitchFamily="66" charset="0"/>
              </a:rPr>
              <a:t>Ми </a:t>
            </a:r>
            <a:r>
              <a:rPr lang="ru-RU" sz="4000" b="1" dirty="0" err="1">
                <a:solidFill>
                  <a:srgbClr val="FF0000"/>
                </a:solidFill>
                <a:latin typeface="Monotype Corsiva" pitchFamily="66" charset="0"/>
              </a:rPr>
              <a:t>працюємо</a:t>
            </a:r>
            <a:r>
              <a:rPr lang="ru-RU" sz="4000" b="1" dirty="0">
                <a:solidFill>
                  <a:srgbClr val="FF0000"/>
                </a:solidFill>
                <a:latin typeface="Monotype Corsiva" pitchFamily="66" charset="0"/>
              </a:rPr>
              <a:t> для Вас та разом </a:t>
            </a:r>
          </a:p>
          <a:p>
            <a:pPr algn="ctr"/>
            <a:r>
              <a:rPr lang="ru-RU" sz="4000" b="1" dirty="0">
                <a:solidFill>
                  <a:srgbClr val="FF0000"/>
                </a:solidFill>
                <a:latin typeface="Monotype Corsiva" pitchFamily="66" charset="0"/>
              </a:rPr>
              <a:t>          </a:t>
            </a:r>
            <a:r>
              <a:rPr lang="ru-RU" sz="4000" b="1" dirty="0" err="1">
                <a:solidFill>
                  <a:srgbClr val="FF0000"/>
                </a:solidFill>
                <a:latin typeface="Monotype Corsiva" pitchFamily="66" charset="0"/>
              </a:rPr>
              <a:t>наближаємо</a:t>
            </a:r>
            <a:r>
              <a:rPr lang="ru-RU" sz="4000" b="1" dirty="0">
                <a:solidFill>
                  <a:srgbClr val="FF0000"/>
                </a:solidFill>
                <a:latin typeface="Monotype Corsiva" pitchFamily="66" charset="0"/>
              </a:rPr>
              <a:t> Перемогу!</a:t>
            </a:r>
          </a:p>
          <a:p>
            <a:endParaRPr lang="ru-RU" sz="2400" b="1" dirty="0">
              <a:latin typeface="Monotype Corsiva" pitchFamily="66" charset="0"/>
            </a:endParaRPr>
          </a:p>
        </p:txBody>
      </p:sp>
      <p:pic>
        <p:nvPicPr>
          <p:cNvPr id="32771" name="Picture 4"/>
          <p:cNvPicPr>
            <a:picLocks noChangeAspect="1" noChangeArrowheads="1"/>
          </p:cNvPicPr>
          <p:nvPr/>
        </p:nvPicPr>
        <p:blipFill>
          <a:blip r:embed="rId3"/>
          <a:srcRect l="15666" t="11662" r="9782" b="16339"/>
          <a:stretch>
            <a:fillRect/>
          </a:stretch>
        </p:blipFill>
        <p:spPr bwMode="auto">
          <a:xfrm>
            <a:off x="7092950" y="0"/>
            <a:ext cx="2046288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Рисунок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92875" y="4868863"/>
            <a:ext cx="2651125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Рисунок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950" y="115888"/>
            <a:ext cx="2046288" cy="312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/>
          <a:srcRect l="15352" r="24777" b="17369"/>
          <a:stretch>
            <a:fillRect/>
          </a:stretch>
        </p:blipFill>
        <p:spPr>
          <a:xfrm>
            <a:off x="7003333" y="1030655"/>
            <a:ext cx="2071989" cy="21447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/>
          <a:srcRect l="20328" t="1450" r="22715" b="9261"/>
          <a:stretch>
            <a:fillRect/>
          </a:stretch>
        </p:blipFill>
        <p:spPr>
          <a:xfrm>
            <a:off x="4572000" y="3919285"/>
            <a:ext cx="2525665" cy="2969480"/>
          </a:xfrm>
          <a:prstGeom prst="roundRect">
            <a:avLst>
              <a:gd name="adj" fmla="val 11111"/>
            </a:avLst>
          </a:prstGeom>
          <a:ln w="139700" cap="rnd">
            <a:solidFill>
              <a:srgbClr val="00B0F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5364" name="Google Shape;94;p5"/>
          <p:cNvSpPr txBox="1">
            <a:spLocks/>
          </p:cNvSpPr>
          <p:nvPr/>
        </p:nvSpPr>
        <p:spPr bwMode="auto">
          <a:xfrm>
            <a:off x="1042988" y="331788"/>
            <a:ext cx="755015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 anchor="ctr"/>
          <a:lstStyle/>
          <a:p>
            <a:pPr defTabSz="685800">
              <a:lnSpc>
                <a:spcPct val="120000"/>
              </a:lnSpc>
              <a:buClr>
                <a:srgbClr val="FFFFFF"/>
              </a:buClr>
              <a:buSzPts val="10000"/>
            </a:pPr>
            <a:r>
              <a:rPr lang="uk-UA" sz="4000" b="1" i="1">
                <a:solidFill>
                  <a:srgbClr val="FF0000"/>
                </a:solidFill>
                <a:latin typeface="Times New Roman" pitchFamily="18" charset="0"/>
                <a:ea typeface="Arial Unicode MS"/>
                <a:cs typeface="Times New Roman" pitchFamily="18" charset="0"/>
                <a:sym typeface="Arial" charset="0"/>
              </a:rPr>
              <a:t>Наш ЦНАП</a:t>
            </a:r>
          </a:p>
        </p:txBody>
      </p:sp>
      <p:sp>
        <p:nvSpPr>
          <p:cNvPr id="15365" name="TextBox 7"/>
          <p:cNvSpPr txBox="1">
            <a:spLocks noChangeArrowheads="1"/>
          </p:cNvSpPr>
          <p:nvPr/>
        </p:nvSpPr>
        <p:spPr bwMode="auto">
          <a:xfrm>
            <a:off x="744538" y="1684338"/>
            <a:ext cx="5761037" cy="396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750"/>
              </a:spcAft>
            </a:pPr>
            <a:r>
              <a:rPr lang="ru-RU">
                <a:solidFill>
                  <a:srgbClr val="26262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Дата створення	</a:t>
            </a:r>
            <a:r>
              <a:rPr lang="ru-RU" b="1">
                <a:solidFill>
                  <a:srgbClr val="26262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червень 2016</a:t>
            </a:r>
          </a:p>
          <a:p>
            <a:pPr>
              <a:lnSpc>
                <a:spcPct val="150000"/>
              </a:lnSpc>
              <a:spcAft>
                <a:spcPts val="750"/>
              </a:spcAft>
            </a:pPr>
            <a:r>
              <a:rPr lang="ru-RU">
                <a:solidFill>
                  <a:srgbClr val="26262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Орг.-правова форма -</a:t>
            </a:r>
            <a:r>
              <a:rPr lang="ru-RU" b="1">
                <a:solidFill>
                  <a:srgbClr val="26262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відділ виконкому</a:t>
            </a:r>
          </a:p>
          <a:p>
            <a:pPr>
              <a:lnSpc>
                <a:spcPct val="150000"/>
              </a:lnSpc>
              <a:spcAft>
                <a:spcPts val="750"/>
              </a:spcAft>
            </a:pPr>
            <a:r>
              <a:rPr lang="ru-RU">
                <a:solidFill>
                  <a:srgbClr val="26262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Персонал  </a:t>
            </a:r>
            <a:r>
              <a:rPr lang="ru-RU" b="1">
                <a:solidFill>
                  <a:srgbClr val="26262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 штатних одиниць</a:t>
            </a:r>
          </a:p>
          <a:p>
            <a:pPr>
              <a:lnSpc>
                <a:spcPct val="150000"/>
              </a:lnSpc>
              <a:spcAft>
                <a:spcPts val="750"/>
              </a:spcAft>
            </a:pPr>
            <a:r>
              <a:rPr lang="ru-RU">
                <a:solidFill>
                  <a:srgbClr val="26262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Віддалені робочі місця 	</a:t>
            </a:r>
            <a:r>
              <a:rPr lang="ru-RU" b="1">
                <a:solidFill>
                  <a:srgbClr val="26262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</a:t>
            </a:r>
          </a:p>
          <a:p>
            <a:pPr>
              <a:lnSpc>
                <a:spcPct val="150000"/>
              </a:lnSpc>
              <a:spcAft>
                <a:spcPts val="750"/>
              </a:spcAft>
            </a:pPr>
            <a:r>
              <a:rPr lang="ru-RU">
                <a:solidFill>
                  <a:srgbClr val="26262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Перелік послуг ЦНАП    </a:t>
            </a:r>
            <a:r>
              <a:rPr lang="ru-RU" b="1">
                <a:solidFill>
                  <a:srgbClr val="26262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481</a:t>
            </a:r>
          </a:p>
          <a:p>
            <a:pPr>
              <a:lnSpc>
                <a:spcPct val="150000"/>
              </a:lnSpc>
              <a:spcAft>
                <a:spcPts val="750"/>
              </a:spcAft>
            </a:pPr>
            <a:r>
              <a:rPr lang="ru-RU">
                <a:solidFill>
                  <a:srgbClr val="26262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Перелік послуг ВРМ     </a:t>
            </a:r>
            <a:r>
              <a:rPr lang="ru-RU" b="1">
                <a:solidFill>
                  <a:srgbClr val="26262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456</a:t>
            </a:r>
          </a:p>
          <a:p>
            <a:pPr>
              <a:lnSpc>
                <a:spcPct val="150000"/>
              </a:lnSpc>
            </a:pPr>
            <a:r>
              <a:rPr lang="ru-RU">
                <a:solidFill>
                  <a:srgbClr val="26262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Перелік послуг мобільний офіс </a:t>
            </a:r>
          </a:p>
          <a:p>
            <a:pPr>
              <a:lnSpc>
                <a:spcPct val="150000"/>
              </a:lnSpc>
            </a:pPr>
            <a:r>
              <a:rPr lang="ru-RU">
                <a:solidFill>
                  <a:srgbClr val="26262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(валіза)   </a:t>
            </a:r>
            <a:r>
              <a:rPr lang="ru-RU" b="1">
                <a:solidFill>
                  <a:srgbClr val="26262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446</a:t>
            </a:r>
            <a:endParaRPr lang="uk-UA" b="1">
              <a:solidFill>
                <a:srgbClr val="262626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536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81913" y="100013"/>
            <a:ext cx="1376362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Рисунок 16" descr="Зображення, що містить у приміщенні, меблі, стілець, сцена&#10;&#10;Автоматично згенерований опис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34966" y="155238"/>
            <a:ext cx="2808476" cy="210783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47499" y="4492506"/>
            <a:ext cx="1761660" cy="23488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/>
          <a:srcRect t="21281" b="19551"/>
          <a:stretch>
            <a:fillRect/>
          </a:stretch>
        </p:blipFill>
        <p:spPr>
          <a:xfrm>
            <a:off x="6039204" y="2426846"/>
            <a:ext cx="3137373" cy="2475107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TextBox 2"/>
          <p:cNvSpPr txBox="1">
            <a:spLocks noChangeArrowheads="1"/>
          </p:cNvSpPr>
          <p:nvPr/>
        </p:nvSpPr>
        <p:spPr bwMode="auto">
          <a:xfrm>
            <a:off x="468313" y="115888"/>
            <a:ext cx="8424862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latin typeface="Monotype Corsiva" pitchFamily="66" charset="0"/>
              </a:rPr>
              <a:t>Через </a:t>
            </a:r>
            <a:r>
              <a:rPr lang="ru-RU" sz="2400" b="1" dirty="0" err="1">
                <a:latin typeface="Monotype Corsiva" pitchFamily="66" charset="0"/>
              </a:rPr>
              <a:t>відділ</a:t>
            </a:r>
            <a:r>
              <a:rPr lang="ru-RU" sz="2400" b="1" dirty="0">
                <a:latin typeface="Monotype Corsiva" pitchFamily="66" charset="0"/>
              </a:rPr>
              <a:t> «Центр </a:t>
            </a:r>
            <a:r>
              <a:rPr lang="ru-RU" sz="2400" b="1" dirty="0" err="1">
                <a:latin typeface="Monotype Corsiva" pitchFamily="66" charset="0"/>
              </a:rPr>
              <a:t>надання</a:t>
            </a:r>
            <a:r>
              <a:rPr lang="ru-RU" sz="2400" b="1" dirty="0">
                <a:latin typeface="Monotype Corsiva" pitchFamily="66" charset="0"/>
              </a:rPr>
              <a:t> </a:t>
            </a:r>
            <a:r>
              <a:rPr lang="ru-RU" sz="2400" b="1" dirty="0" err="1">
                <a:latin typeface="Monotype Corsiva" pitchFamily="66" charset="0"/>
              </a:rPr>
              <a:t>адміністративних</a:t>
            </a:r>
            <a:r>
              <a:rPr lang="ru-RU" sz="2400" b="1" dirty="0">
                <a:latin typeface="Monotype Corsiva" pitchFamily="66" charset="0"/>
              </a:rPr>
              <a:t>                              </a:t>
            </a:r>
            <a:r>
              <a:rPr lang="ru-RU" sz="2400" b="1" dirty="0" err="1">
                <a:latin typeface="Monotype Corsiva" pitchFamily="66" charset="0"/>
              </a:rPr>
              <a:t>послуг</a:t>
            </a:r>
            <a:r>
              <a:rPr lang="ru-RU" sz="2400" b="1" dirty="0">
                <a:latin typeface="Monotype Corsiva" pitchFamily="66" charset="0"/>
              </a:rPr>
              <a:t>» </a:t>
            </a:r>
            <a:r>
              <a:rPr lang="ru-RU" sz="2400" b="1" dirty="0" err="1">
                <a:latin typeface="Monotype Corsiva" pitchFamily="66" charset="0"/>
              </a:rPr>
              <a:t>виконавчого</a:t>
            </a:r>
            <a:r>
              <a:rPr lang="ru-RU" sz="2400" b="1" dirty="0">
                <a:latin typeface="Monotype Corsiva" pitchFamily="66" charset="0"/>
              </a:rPr>
              <a:t> </a:t>
            </a:r>
            <a:r>
              <a:rPr lang="ru-RU" sz="2400" b="1" dirty="0" err="1">
                <a:latin typeface="Monotype Corsiva" pitchFamily="66" charset="0"/>
              </a:rPr>
              <a:t>комітету</a:t>
            </a:r>
            <a:r>
              <a:rPr lang="ru-RU" sz="2400" b="1" dirty="0">
                <a:latin typeface="Monotype Corsiva" pitchFamily="66" charset="0"/>
              </a:rPr>
              <a:t> </a:t>
            </a:r>
            <a:r>
              <a:rPr lang="ru-RU" sz="2400" b="1" dirty="0" err="1">
                <a:latin typeface="Monotype Corsiva" pitchFamily="66" charset="0"/>
              </a:rPr>
              <a:t>Вербківської</a:t>
            </a:r>
            <a:r>
              <a:rPr lang="ru-RU" sz="2400" b="1" dirty="0">
                <a:latin typeface="Monotype Corsiva" pitchFamily="66" charset="0"/>
              </a:rPr>
              <a:t>                                        </a:t>
            </a:r>
            <a:r>
              <a:rPr lang="ru-RU" sz="2400" b="1" dirty="0" err="1">
                <a:latin typeface="Monotype Corsiva" pitchFamily="66" charset="0"/>
              </a:rPr>
              <a:t>сільської</a:t>
            </a:r>
            <a:r>
              <a:rPr lang="ru-RU" sz="2400" b="1" dirty="0">
                <a:latin typeface="Monotype Corsiva" pitchFamily="66" charset="0"/>
              </a:rPr>
              <a:t> ради </a:t>
            </a:r>
            <a:r>
              <a:rPr lang="ru-RU" sz="2400" b="1" dirty="0" err="1">
                <a:latin typeface="Monotype Corsiva" pitchFamily="66" charset="0"/>
              </a:rPr>
              <a:t>відвідувачі</a:t>
            </a:r>
            <a:r>
              <a:rPr lang="ru-RU" sz="2400" b="1" dirty="0">
                <a:latin typeface="Monotype Corsiva" pitchFamily="66" charset="0"/>
              </a:rPr>
              <a:t> </a:t>
            </a:r>
            <a:r>
              <a:rPr lang="ru-RU" sz="2400" b="1" dirty="0" err="1">
                <a:latin typeface="Monotype Corsiva" pitchFamily="66" charset="0"/>
              </a:rPr>
              <a:t>мають</a:t>
            </a:r>
            <a:r>
              <a:rPr lang="ru-RU" sz="2400" b="1" dirty="0">
                <a:latin typeface="Monotype Corsiva" pitchFamily="66" charset="0"/>
              </a:rPr>
              <a:t> </a:t>
            </a:r>
            <a:r>
              <a:rPr lang="ru-RU" sz="2400" b="1" dirty="0" err="1">
                <a:latin typeface="Monotype Corsiva" pitchFamily="66" charset="0"/>
              </a:rPr>
              <a:t>можливість</a:t>
            </a:r>
            <a:r>
              <a:rPr lang="ru-RU" sz="2400" b="1" dirty="0">
                <a:latin typeface="Monotype Corsiva" pitchFamily="66" charset="0"/>
              </a:rPr>
              <a:t>                                </a:t>
            </a:r>
            <a:r>
              <a:rPr lang="ru-RU" sz="2400" b="1" dirty="0" err="1">
                <a:latin typeface="Monotype Corsiva" pitchFamily="66" charset="0"/>
              </a:rPr>
              <a:t>отримати</a:t>
            </a:r>
            <a:r>
              <a:rPr lang="ru-RU" sz="2400" b="1" dirty="0">
                <a:latin typeface="Monotype Corsiva" pitchFamily="66" charset="0"/>
              </a:rPr>
              <a:t>  481 </a:t>
            </a:r>
            <a:r>
              <a:rPr lang="ru-RU" sz="2400" b="1" dirty="0" err="1">
                <a:latin typeface="Monotype Corsiva" pitchFamily="66" charset="0"/>
              </a:rPr>
              <a:t>адміністративні</a:t>
            </a:r>
            <a:r>
              <a:rPr lang="ru-RU" sz="2400" b="1" dirty="0">
                <a:latin typeface="Monotype Corsiva" pitchFamily="66" charset="0"/>
              </a:rPr>
              <a:t> </a:t>
            </a:r>
            <a:r>
              <a:rPr lang="ru-RU" sz="2400" b="1" dirty="0" err="1">
                <a:latin typeface="Monotype Corsiva" pitchFamily="66" charset="0"/>
              </a:rPr>
              <a:t>послуги</a:t>
            </a:r>
            <a:r>
              <a:rPr lang="ru-RU" sz="2400" b="1" dirty="0">
                <a:latin typeface="Monotype Corsiva" pitchFamily="66" charset="0"/>
              </a:rPr>
              <a:t>, </a:t>
            </a:r>
            <a:r>
              <a:rPr lang="ru-RU" sz="2400" b="1" dirty="0" err="1">
                <a:latin typeface="Monotype Corsiva" pitchFamily="66" charset="0"/>
              </a:rPr>
              <a:t>серед</a:t>
            </a:r>
            <a:r>
              <a:rPr lang="ru-RU" sz="2400" b="1" dirty="0">
                <a:latin typeface="Monotype Corsiva" pitchFamily="66" charset="0"/>
              </a:rPr>
              <a:t> </a:t>
            </a:r>
            <a:r>
              <a:rPr lang="ru-RU" sz="2400" b="1" dirty="0" err="1">
                <a:latin typeface="Monotype Corsiva" pitchFamily="66" charset="0"/>
              </a:rPr>
              <a:t>яких</a:t>
            </a:r>
            <a:endParaRPr lang="ru-RU" b="1" dirty="0">
              <a:latin typeface="Monotype Corsiva" pitchFamily="66" charset="0"/>
            </a:endParaRPr>
          </a:p>
        </p:txBody>
      </p:sp>
      <p:graphicFrame>
        <p:nvGraphicFramePr>
          <p:cNvPr id="1843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4579151"/>
              </p:ext>
            </p:extLst>
          </p:nvPr>
        </p:nvGraphicFramePr>
        <p:xfrm>
          <a:off x="366713" y="908720"/>
          <a:ext cx="8777287" cy="616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8" name="Диаграмма" r:id="rId4" imgW="8782022" imgH="6172200" progId="Excel.Chart.8">
                  <p:embed/>
                </p:oleObj>
              </mc:Choice>
              <mc:Fallback>
                <p:oleObj name="Диаграмма" r:id="rId4" imgW="8782022" imgH="6172200" progId="Excel.Chart.8">
                  <p:embed/>
                  <p:pic>
                    <p:nvPicPr>
                      <p:cNvPr id="0" name="Диаграмма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713" y="908720"/>
                        <a:ext cx="8777287" cy="6167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43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08850" y="0"/>
            <a:ext cx="18351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380" y="3684788"/>
            <a:ext cx="1376363" cy="750094"/>
          </a:xfrm>
          <a:prstGeom prst="rect">
            <a:avLst/>
          </a:prstGeom>
          <a:noFill/>
          <a:ln>
            <a:noFill/>
          </a:ln>
          <a:effectLst>
            <a:outerShdw dist="35921" sx="1000" sy="1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F94286C-4583-BD30-D694-971BF7B39893}"/>
              </a:ext>
            </a:extLst>
          </p:cNvPr>
          <p:cNvGrpSpPr/>
          <p:nvPr/>
        </p:nvGrpSpPr>
        <p:grpSpPr>
          <a:xfrm>
            <a:off x="211014" y="1521780"/>
            <a:ext cx="7549212" cy="637413"/>
            <a:chOff x="376242" y="1385577"/>
            <a:chExt cx="10065616" cy="849884"/>
          </a:xfrm>
        </p:grpSpPr>
        <p:sp>
          <p:nvSpPr>
            <p:cNvPr id="3" name="Google Shape;94;p5">
              <a:extLst>
                <a:ext uri="{FF2B5EF4-FFF2-40B4-BE49-F238E27FC236}">
                  <a16:creationId xmlns:a16="http://schemas.microsoft.com/office/drawing/2014/main" id="{03E9E2EF-C0B7-F511-8958-A8FD593E826F}"/>
                </a:ext>
              </a:extLst>
            </p:cNvPr>
            <p:cNvSpPr txBox="1">
              <a:spLocks/>
            </p:cNvSpPr>
            <p:nvPr/>
          </p:nvSpPr>
          <p:spPr>
            <a:xfrm>
              <a:off x="376242" y="1385577"/>
              <a:ext cx="10065616" cy="8498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rm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6400"/>
                <a:buFont typeface="Arial"/>
                <a:buNone/>
                <a:defRPr sz="6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20000"/>
                </a:lnSpc>
                <a:spcBef>
                  <a:spcPts val="500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  <a:defRPr sz="103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20000"/>
                </a:lnSpc>
                <a:spcBef>
                  <a:spcPts val="500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  <a:defRPr sz="103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20000"/>
                </a:lnSpc>
                <a:spcBef>
                  <a:spcPts val="500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  <a:defRPr sz="103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20000"/>
                </a:lnSpc>
                <a:spcBef>
                  <a:spcPts val="500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  <a:defRPr sz="103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20000"/>
                </a:lnSpc>
                <a:spcBef>
                  <a:spcPts val="500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  <a:defRPr sz="103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20000"/>
                </a:lnSpc>
                <a:spcBef>
                  <a:spcPts val="500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  <a:defRPr sz="103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20000"/>
                </a:lnSpc>
                <a:spcBef>
                  <a:spcPts val="500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  <a:defRPr sz="103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20000"/>
                </a:lnSpc>
                <a:spcBef>
                  <a:spcPts val="500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  <a:defRPr sz="103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lnSpc>
                  <a:spcPct val="120000"/>
                </a:lnSpc>
                <a:buSzPts val="10000"/>
                <a:defRPr/>
              </a:pPr>
              <a:r>
                <a:rPr lang="uk-UA" sz="2700" b="1" dirty="0">
                  <a:solidFill>
                    <a:srgbClr val="2BA5AB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   РЕЗУЛЬТАТИ:</a:t>
              </a:r>
            </a:p>
          </p:txBody>
        </p:sp>
        <p:cxnSp>
          <p:nvCxnSpPr>
            <p:cNvPr id="4" name="Прямая соединительная линия 3">
              <a:extLst>
                <a:ext uri="{FF2B5EF4-FFF2-40B4-BE49-F238E27FC236}">
                  <a16:creationId xmlns:a16="http://schemas.microsoft.com/office/drawing/2014/main" id="{3158D7B4-82AD-B987-7D33-9DF0E9649040}"/>
                </a:ext>
              </a:extLst>
            </p:cNvPr>
            <p:cNvCxnSpPr/>
            <p:nvPr/>
          </p:nvCxnSpPr>
          <p:spPr>
            <a:xfrm flipV="1">
              <a:off x="1000665" y="2071559"/>
              <a:ext cx="2891069" cy="20559"/>
            </a:xfrm>
            <a:prstGeom prst="line">
              <a:avLst/>
            </a:prstGeom>
            <a:ln w="57150">
              <a:solidFill>
                <a:srgbClr val="FFD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Полилиния: фигура 10">
            <a:extLst>
              <a:ext uri="{FF2B5EF4-FFF2-40B4-BE49-F238E27FC236}">
                <a16:creationId xmlns:a16="http://schemas.microsoft.com/office/drawing/2014/main" id="{42ADA7CA-9BE4-901A-824F-5B498D20CF20}"/>
              </a:ext>
            </a:extLst>
          </p:cNvPr>
          <p:cNvSpPr/>
          <p:nvPr/>
        </p:nvSpPr>
        <p:spPr>
          <a:xfrm rot="831125" flipH="1">
            <a:off x="7126434" y="818969"/>
            <a:ext cx="444775" cy="5312273"/>
          </a:xfrm>
          <a:custGeom>
            <a:avLst/>
            <a:gdLst>
              <a:gd name="connsiteX0" fmla="*/ 79502 w 79502"/>
              <a:gd name="connsiteY0" fmla="*/ 19605 h 7083030"/>
              <a:gd name="connsiteX1" fmla="*/ 0 w 79502"/>
              <a:gd name="connsiteY1" fmla="*/ 0 h 7083030"/>
              <a:gd name="connsiteX2" fmla="*/ 0 w 79502"/>
              <a:gd name="connsiteY2" fmla="*/ 7063425 h 7083030"/>
              <a:gd name="connsiteX3" fmla="*/ 79502 w 79502"/>
              <a:gd name="connsiteY3" fmla="*/ 7083030 h 7083030"/>
              <a:gd name="connsiteX4" fmla="*/ 79502 w 79502"/>
              <a:gd name="connsiteY4" fmla="*/ 19605 h 7083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502" h="7083030">
                <a:moveTo>
                  <a:pt x="79502" y="19605"/>
                </a:moveTo>
                <a:lnTo>
                  <a:pt x="0" y="0"/>
                </a:lnTo>
                <a:lnTo>
                  <a:pt x="0" y="7063425"/>
                </a:lnTo>
                <a:lnTo>
                  <a:pt x="79502" y="7083030"/>
                </a:lnTo>
                <a:lnTo>
                  <a:pt x="79502" y="196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uk-UA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2182" y="2537931"/>
            <a:ext cx="343149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rgbClr val="2BA5AB"/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Arial"/>
              </a:rPr>
              <a:t>473 </a:t>
            </a:r>
          </a:p>
          <a:p>
            <a:pPr algn="ctr"/>
            <a:r>
              <a:rPr lang="uk-UA" sz="3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наданих послуг в рамках комплексної послуги </a:t>
            </a:r>
          </a:p>
          <a:p>
            <a:pPr algn="ctr"/>
            <a:r>
              <a:rPr lang="uk-UA" sz="3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«Я-ВЕТЕРАН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9171" y="5279004"/>
            <a:ext cx="754856" cy="548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522344404"/>
              </p:ext>
            </p:extLst>
          </p:nvPr>
        </p:nvGraphicFramePr>
        <p:xfrm>
          <a:off x="3563888" y="2504003"/>
          <a:ext cx="5065839" cy="3009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7" name="Рисунок 16" descr="Зображення, що містить особа, стіна, у приміщенні, ноутбук&#10;&#10;Автоматично згенерований опис">
            <a:extLst>
              <a:ext uri="{FF2B5EF4-FFF2-40B4-BE49-F238E27FC236}">
                <a16:creationId xmlns:a16="http://schemas.microsoft.com/office/drawing/2014/main" id="{C83D137D-4A30-4488-8860-AE86D48EAB9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38127" y="-98955"/>
            <a:ext cx="2410353" cy="320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081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25400" y="260350"/>
            <a:ext cx="9093200" cy="350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 b="1" dirty="0">
              <a:latin typeface="Monotype Corsiva" pitchFamily="66" charset="0"/>
            </a:endParaRPr>
          </a:p>
          <a:p>
            <a:endParaRPr lang="ru-RU" sz="2400" b="1" dirty="0">
              <a:latin typeface="Monotype Corsiva" pitchFamily="66" charset="0"/>
            </a:endParaRPr>
          </a:p>
          <a:p>
            <a:endParaRPr lang="uk-UA" sz="2400" b="1" dirty="0">
              <a:latin typeface="Monotype Corsiva" pitchFamily="66" charset="0"/>
            </a:endParaRPr>
          </a:p>
          <a:p>
            <a:r>
              <a:rPr lang="uk-UA" sz="2400" b="1" dirty="0">
                <a:latin typeface="Monotype Corsiva" pitchFamily="66" charset="0"/>
              </a:rPr>
              <a:t>                           ПАСПОРТНІ ПОСЛУГИ:</a:t>
            </a:r>
          </a:p>
          <a:p>
            <a:endParaRPr lang="uk-UA" sz="2400" b="1" dirty="0">
              <a:latin typeface="Monotype Corsiva" pitchFamily="66" charset="0"/>
            </a:endParaRPr>
          </a:p>
          <a:p>
            <a:r>
              <a:rPr lang="uk-UA" sz="2400" b="1" dirty="0">
                <a:latin typeface="Monotype Corsiva" pitchFamily="66" charset="0"/>
              </a:rPr>
              <a:t>                                          </a:t>
            </a:r>
            <a:r>
              <a:rPr lang="ru-RU" sz="3600" b="1" dirty="0">
                <a:latin typeface="Monotype Corsiva" pitchFamily="66" charset="0"/>
              </a:rPr>
              <a:t>910 ПОСЛУГ</a:t>
            </a:r>
          </a:p>
          <a:p>
            <a:r>
              <a:rPr lang="ru-RU" sz="2400" b="1" dirty="0">
                <a:latin typeface="Monotype Corsiva" pitchFamily="66" charset="0"/>
              </a:rPr>
              <a:t>З</a:t>
            </a:r>
            <a:r>
              <a:rPr lang="uk-UA" sz="2400" b="1" dirty="0">
                <a:latin typeface="Monotype Corsiva" pitchFamily="66" charset="0"/>
              </a:rPr>
              <a:t>а надання даних адміністративних послуг до </a:t>
            </a:r>
          </a:p>
          <a:p>
            <a:r>
              <a:rPr lang="uk-UA" sz="2400" b="1" dirty="0">
                <a:latin typeface="Monotype Corsiva" pitchFamily="66" charset="0"/>
              </a:rPr>
              <a:t>місцевого бюджету було зараховано </a:t>
            </a:r>
            <a:r>
              <a:rPr lang="ru-RU" sz="2400" b="1" dirty="0">
                <a:latin typeface="Monotype Corsiva" pitchFamily="66" charset="0"/>
              </a:rPr>
              <a:t>217719</a:t>
            </a:r>
            <a:r>
              <a:rPr lang="uk-UA" sz="2400" b="1" dirty="0">
                <a:latin typeface="Monotype Corsiva" pitchFamily="66" charset="0"/>
              </a:rPr>
              <a:t>,</a:t>
            </a:r>
            <a:r>
              <a:rPr lang="ru-RU" sz="2400" b="1" dirty="0">
                <a:latin typeface="Monotype Corsiva" pitchFamily="66" charset="0"/>
              </a:rPr>
              <a:t>60 </a:t>
            </a:r>
            <a:r>
              <a:rPr lang="uk-UA" sz="2400" b="1" dirty="0">
                <a:latin typeface="Monotype Corsiva" pitchFamily="66" charset="0"/>
              </a:rPr>
              <a:t>грн</a:t>
            </a:r>
            <a:r>
              <a:rPr lang="ru-RU" b="1" dirty="0">
                <a:latin typeface="Monotype Corsiva" pitchFamily="66" charset="0"/>
              </a:rPr>
              <a:t>           </a:t>
            </a:r>
          </a:p>
          <a:p>
            <a:r>
              <a:rPr lang="uk-UA" b="1" dirty="0">
                <a:latin typeface="Monotype Corsiva" pitchFamily="66" charset="0"/>
              </a:rPr>
              <a:t>  </a:t>
            </a:r>
            <a:endParaRPr lang="ru-RU" b="1" dirty="0">
              <a:latin typeface="Monotype Corsiva" pitchFamily="66" charset="0"/>
            </a:endParaRPr>
          </a:p>
        </p:txBody>
      </p:sp>
      <p:pic>
        <p:nvPicPr>
          <p:cNvPr id="20483" name="Picture 1" descr="G:\презентація\images (6).jpg"/>
          <p:cNvPicPr>
            <a:picLocks noChangeAspect="1" noChangeArrowheads="1"/>
          </p:cNvPicPr>
          <p:nvPr/>
        </p:nvPicPr>
        <p:blipFill>
          <a:blip r:embed="rId3"/>
          <a:srcRect l="16754" t="15549" r="14520" b="15726"/>
          <a:stretch>
            <a:fillRect/>
          </a:stretch>
        </p:blipFill>
        <p:spPr bwMode="auto">
          <a:xfrm>
            <a:off x="0" y="-4763"/>
            <a:ext cx="1871663" cy="115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/>
          <a:srcRect l="15666" t="11662" r="9782" b="16339"/>
          <a:stretch>
            <a:fillRect/>
          </a:stretch>
        </p:blipFill>
        <p:spPr bwMode="auto">
          <a:xfrm>
            <a:off x="7092950" y="0"/>
            <a:ext cx="2046288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/>
          <a:srcRect t="15854" r="15001" b="26189"/>
          <a:stretch>
            <a:fillRect/>
          </a:stretch>
        </p:blipFill>
        <p:spPr>
          <a:xfrm>
            <a:off x="6246654" y="1133736"/>
            <a:ext cx="2891027" cy="26283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"/>
          <p:cNvSpPr txBox="1">
            <a:spLocks noChangeArrowheads="1"/>
          </p:cNvSpPr>
          <p:nvPr/>
        </p:nvSpPr>
        <p:spPr bwMode="auto">
          <a:xfrm>
            <a:off x="12700" y="188913"/>
            <a:ext cx="8137525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Центром </a:t>
            </a:r>
            <a:r>
              <a:rPr lang="ru-RU" sz="3200" b="1" i="1" dirty="0" err="1">
                <a:latin typeface="Times New Roman" pitchFamily="18" charset="0"/>
                <a:cs typeface="Times New Roman" pitchFamily="18" charset="0"/>
              </a:rPr>
              <a:t>впроваджено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200" b="1" i="1" dirty="0" err="1">
                <a:latin typeface="Times New Roman" pitchFamily="18" charset="0"/>
                <a:cs typeface="Times New Roman" pitchFamily="18" charset="0"/>
              </a:rPr>
              <a:t>функціонує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i="1" dirty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latin typeface="Times New Roman" pitchFamily="18" charset="0"/>
                <a:cs typeface="Times New Roman" pitchFamily="18" charset="0"/>
              </a:rPr>
              <a:t>автоматизованих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систем </a:t>
            </a:r>
            <a:r>
              <a:rPr lang="ru-RU" sz="3200" b="1" i="1" dirty="0" err="1">
                <a:latin typeface="Times New Roman" pitchFamily="18" charset="0"/>
                <a:cs typeface="Times New Roman" pitchFamily="18" charset="0"/>
              </a:rPr>
              <a:t>збирання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sz="3200" b="1" i="1" dirty="0" err="1">
                <a:latin typeface="Times New Roman" pitchFamily="18" charset="0"/>
                <a:cs typeface="Times New Roman" pitchFamily="18" charset="0"/>
              </a:rPr>
              <a:t>накопичення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i="1" dirty="0" err="1">
                <a:latin typeface="Times New Roman" pitchFamily="18" charset="0"/>
                <a:cs typeface="Times New Roman" pitchFamily="18" charset="0"/>
              </a:rPr>
              <a:t>захисту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3200" b="1" i="1" dirty="0" err="1">
                <a:latin typeface="Times New Roman" pitchFamily="18" charset="0"/>
                <a:cs typeface="Times New Roman" pitchFamily="18" charset="0"/>
              </a:rPr>
              <a:t>обліку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200" b="1" i="1" dirty="0" err="1">
                <a:latin typeface="Times New Roman" pitchFamily="18" charset="0"/>
                <a:cs typeface="Times New Roman" pitchFamily="18" charset="0"/>
              </a:rPr>
              <a:t>надання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latin typeface="Times New Roman" pitchFamily="18" charset="0"/>
                <a:cs typeface="Times New Roman" pitchFamily="18" charset="0"/>
              </a:rPr>
              <a:t>інформації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3"/>
          <a:srcRect l="15666" t="11662" r="9782" b="16339"/>
          <a:stretch>
            <a:fillRect/>
          </a:stretch>
        </p:blipFill>
        <p:spPr bwMode="auto">
          <a:xfrm>
            <a:off x="7164388" y="0"/>
            <a:ext cx="1974850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Схема 6"/>
          <p:cNvGraphicFramePr/>
          <p:nvPr/>
        </p:nvGraphicFramePr>
        <p:xfrm>
          <a:off x="2915816" y="980728"/>
          <a:ext cx="6624736" cy="55446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75350" y="2212975"/>
            <a:ext cx="3168650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55650" y="207963"/>
            <a:ext cx="8101013" cy="3786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якості благодійної допомоги протягом 2024 року від Громадської організації «ЦИФРОВА ДНІПРОПЕТРОВЩИНА» було отримано благодійну (гуманітарну) допомогу у вигляді: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ноутбука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Lenovo X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380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Yoga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кількості 1 (одна) одиниця;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роутера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HUAWEI B525 4G Cat6 R: 200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кількості 5 (п’ять) одиниць;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ноутбука HP 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Proobook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650 G2 –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комплектів.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56" name="Рисунок 9"/>
          <p:cNvPicPr>
            <a:picLocks noChangeAspect="1"/>
          </p:cNvPicPr>
          <p:nvPr/>
        </p:nvPicPr>
        <p:blipFill>
          <a:blip r:embed="rId4"/>
          <a:srcRect l="13931" t="2223" r="15871" b="4802"/>
          <a:stretch>
            <a:fillRect/>
          </a:stretch>
        </p:blipFill>
        <p:spPr bwMode="auto">
          <a:xfrm>
            <a:off x="4164013" y="3789363"/>
            <a:ext cx="2268537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Рисунок 11"/>
          <p:cNvPicPr>
            <a:picLocks noChangeAspect="1"/>
          </p:cNvPicPr>
          <p:nvPr/>
        </p:nvPicPr>
        <p:blipFill>
          <a:blip r:embed="rId5"/>
          <a:srcRect t="17036" r="1653" b="15936"/>
          <a:stretch>
            <a:fillRect/>
          </a:stretch>
        </p:blipFill>
        <p:spPr bwMode="auto">
          <a:xfrm>
            <a:off x="635000" y="4330700"/>
            <a:ext cx="3635375" cy="247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ChangeArrowheads="1"/>
          </p:cNvSpPr>
          <p:nvPr/>
        </p:nvSpPr>
        <p:spPr bwMode="auto">
          <a:xfrm>
            <a:off x="120650" y="2600899"/>
            <a:ext cx="8785225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49263" algn="just"/>
            <a:r>
              <a:rPr lang="uk-UA" sz="2600" b="1" i="1" dirty="0">
                <a:latin typeface="Times New Roman" pitchFamily="18" charset="0"/>
                <a:cs typeface="Times New Roman" pitchFamily="18" charset="0"/>
              </a:rPr>
              <a:t>Утворено віддалені робочі місця адміністраторів ЦНАП ще у 2 </a:t>
            </a:r>
            <a:r>
              <a:rPr lang="uk-UA" sz="2600" b="1" i="1" dirty="0" err="1">
                <a:latin typeface="Times New Roman" pitchFamily="18" charset="0"/>
                <a:cs typeface="Times New Roman" pitchFamily="18" charset="0"/>
              </a:rPr>
              <a:t>старостинських</a:t>
            </a:r>
            <a:r>
              <a:rPr lang="uk-UA" sz="2600" b="1" i="1" dirty="0">
                <a:latin typeface="Times New Roman" pitchFamily="18" charset="0"/>
                <a:cs typeface="Times New Roman" pitchFamily="18" charset="0"/>
              </a:rPr>
              <a:t> округах громади</a:t>
            </a:r>
          </a:p>
          <a:p>
            <a:pPr indent="449263" algn="just"/>
            <a:r>
              <a:rPr lang="uk-UA" sz="2600" b="1" i="1" dirty="0">
                <a:latin typeface="Times New Roman" pitchFamily="18" charset="0"/>
                <a:cs typeface="Times New Roman" pitchFamily="18" charset="0"/>
              </a:rPr>
              <a:t>              </a:t>
            </a:r>
          </a:p>
        </p:txBody>
      </p:sp>
      <p:pic>
        <p:nvPicPr>
          <p:cNvPr id="24579" name="Picture 4"/>
          <p:cNvPicPr>
            <a:picLocks noChangeAspect="1" noChangeArrowheads="1"/>
          </p:cNvPicPr>
          <p:nvPr/>
        </p:nvPicPr>
        <p:blipFill>
          <a:blip r:embed="rId3"/>
          <a:srcRect l="15666" t="11662" r="9782" b="16339"/>
          <a:stretch>
            <a:fillRect/>
          </a:stretch>
        </p:blipFill>
        <p:spPr bwMode="auto">
          <a:xfrm>
            <a:off x="7308850" y="0"/>
            <a:ext cx="1830388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3879065"/>
            <a:ext cx="2300360" cy="306714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2083E0F-026B-40F0-8C35-EC9D8723616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t="19216" r="-4" b="20999"/>
          <a:stretch>
            <a:fillRect/>
          </a:stretch>
        </p:blipFill>
        <p:spPr bwMode="auto">
          <a:xfrm>
            <a:off x="6901058" y="3893561"/>
            <a:ext cx="2238180" cy="23762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EE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isometricOffAxis2Lef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142875" y="219075"/>
            <a:ext cx="8391525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9263" eaLnBrk="0" hangingPunct="0"/>
            <a:r>
              <a:rPr lang="uk-UA" sz="2400" b="1" dirty="0">
                <a:latin typeface="Monotype Corsiva" pitchFamily="66" charset="0"/>
                <a:cs typeface="Times New Roman" pitchFamily="18" charset="0"/>
              </a:rPr>
              <a:t>За період з 01 січня по 31 грудня 2024 </a:t>
            </a:r>
          </a:p>
          <a:p>
            <a:pPr indent="449263" eaLnBrk="0" hangingPunct="0"/>
            <a:r>
              <a:rPr lang="uk-UA" sz="2400" b="1" dirty="0">
                <a:latin typeface="Monotype Corsiva" pitchFamily="66" charset="0"/>
                <a:cs typeface="Times New Roman" pitchFamily="18" charset="0"/>
              </a:rPr>
              <a:t>року на ВРМ у </a:t>
            </a:r>
            <a:r>
              <a:rPr lang="uk-UA" sz="2400" b="1" dirty="0" err="1">
                <a:latin typeface="Monotype Corsiva" pitchFamily="66" charset="0"/>
                <a:cs typeface="Times New Roman" pitchFamily="18" charset="0"/>
              </a:rPr>
              <a:t>старостинських</a:t>
            </a:r>
            <a:r>
              <a:rPr lang="uk-UA" sz="2400" b="1" dirty="0">
                <a:latin typeface="Monotype Corsiva" pitchFamily="66" charset="0"/>
                <a:cs typeface="Times New Roman" pitchFamily="18" charset="0"/>
              </a:rPr>
              <a:t> округах  надано адміністративних послуг:</a:t>
            </a:r>
            <a:r>
              <a:rPr lang="uk-UA" sz="3200" b="1" dirty="0">
                <a:latin typeface="Monotype Corsiva" pitchFamily="66" charset="0"/>
                <a:cs typeface="Times New Roman" pitchFamily="18" charset="0"/>
              </a:rPr>
              <a:t>   </a:t>
            </a:r>
            <a:r>
              <a:rPr lang="uk-UA" sz="2400" b="1" dirty="0">
                <a:latin typeface="Monotype Corsiva" pitchFamily="66" charset="0"/>
                <a:cs typeface="Times New Roman" pitchFamily="18" charset="0"/>
              </a:rPr>
              <a:t>                                     </a:t>
            </a:r>
            <a:br>
              <a:rPr lang="uk-UA" b="1" dirty="0">
                <a:latin typeface="Monotype Corsiva" pitchFamily="66" charset="0"/>
                <a:cs typeface="Times New Roman" pitchFamily="18" charset="0"/>
              </a:rPr>
            </a:br>
            <a:r>
              <a:rPr lang="uk-UA" b="1" dirty="0">
                <a:latin typeface="Monotype Corsiva" pitchFamily="66" charset="0"/>
                <a:cs typeface="Times New Roman" pitchFamily="18" charset="0"/>
              </a:rPr>
              <a:t>       </a:t>
            </a:r>
            <a:r>
              <a:rPr lang="uk-UA" sz="2800" b="1" dirty="0">
                <a:latin typeface="Monotype Corsiva" pitchFamily="66" charset="0"/>
                <a:cs typeface="Times New Roman" pitchFamily="18" charset="0"/>
              </a:rPr>
              <a:t>                       </a:t>
            </a:r>
            <a:r>
              <a:rPr lang="uk-UA" sz="2400" b="1" dirty="0">
                <a:latin typeface="Monotype Corsiva" pitchFamily="66" charset="0"/>
                <a:cs typeface="Times New Roman" pitchFamily="18" charset="0"/>
              </a:rPr>
              <a:t>у </a:t>
            </a:r>
            <a:r>
              <a:rPr lang="uk-UA" sz="2400" b="1" dirty="0" err="1">
                <a:latin typeface="Monotype Corsiva" pitchFamily="66" charset="0"/>
                <a:cs typeface="Times New Roman" pitchFamily="18" charset="0"/>
              </a:rPr>
              <a:t>В’язівоцькому</a:t>
            </a:r>
            <a:r>
              <a:rPr lang="uk-UA" sz="2400" b="1" dirty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uk-UA" sz="2400" b="1" dirty="0" err="1">
                <a:latin typeface="Monotype Corsiva" pitchFamily="66" charset="0"/>
                <a:cs typeface="Times New Roman" pitchFamily="18" charset="0"/>
              </a:rPr>
              <a:t>старостинському</a:t>
            </a:r>
            <a:r>
              <a:rPr lang="uk-UA" sz="2400" b="1" dirty="0">
                <a:latin typeface="Monotype Corsiva" pitchFamily="66" charset="0"/>
                <a:cs typeface="Times New Roman" pitchFamily="18" charset="0"/>
              </a:rPr>
              <a:t> окрузі–1265;                 </a:t>
            </a:r>
            <a:br>
              <a:rPr lang="uk-UA" sz="2400" b="1" dirty="0">
                <a:latin typeface="Monotype Corsiva" pitchFamily="66" charset="0"/>
                <a:cs typeface="Times New Roman" pitchFamily="18" charset="0"/>
              </a:rPr>
            </a:br>
            <a:r>
              <a:rPr lang="uk-UA" sz="2400" b="1" dirty="0">
                <a:latin typeface="Monotype Corsiva" pitchFamily="66" charset="0"/>
                <a:cs typeface="Times New Roman" pitchFamily="18" charset="0"/>
              </a:rPr>
              <a:t>                               у  </a:t>
            </a:r>
            <a:r>
              <a:rPr lang="uk-UA" sz="2400" b="1" dirty="0" err="1">
                <a:latin typeface="Monotype Corsiva" pitchFamily="66" charset="0"/>
                <a:cs typeface="Times New Roman" pitchFamily="18" charset="0"/>
              </a:rPr>
              <a:t>Кочережківському</a:t>
            </a:r>
            <a:r>
              <a:rPr lang="uk-UA" sz="2400" b="1" dirty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uk-UA" sz="2400" b="1" dirty="0" err="1">
                <a:latin typeface="Monotype Corsiva" pitchFamily="66" charset="0"/>
                <a:cs typeface="Times New Roman" pitchFamily="18" charset="0"/>
              </a:rPr>
              <a:t>старостинському</a:t>
            </a:r>
            <a:r>
              <a:rPr lang="uk-UA" sz="2400" b="1" dirty="0">
                <a:latin typeface="Monotype Corsiva" pitchFamily="66" charset="0"/>
                <a:cs typeface="Times New Roman" pitchFamily="18" charset="0"/>
              </a:rPr>
              <a:t> окрузі – 717;</a:t>
            </a:r>
          </a:p>
          <a:p>
            <a:pPr indent="449263" eaLnBrk="0" hangingPunct="0"/>
            <a:r>
              <a:rPr lang="uk-UA" sz="2400" b="1" dirty="0">
                <a:latin typeface="Monotype Corsiva" pitchFamily="66" charset="0"/>
                <a:cs typeface="Times New Roman" pitchFamily="18" charset="0"/>
              </a:rPr>
              <a:t>                        у </a:t>
            </a:r>
            <a:r>
              <a:rPr lang="uk-UA" sz="2400" b="1" dirty="0" err="1">
                <a:latin typeface="Monotype Corsiva" pitchFamily="66" charset="0"/>
                <a:cs typeface="Times New Roman" pitchFamily="18" charset="0"/>
              </a:rPr>
              <a:t>Поперечненському</a:t>
            </a:r>
            <a:r>
              <a:rPr lang="uk-UA" sz="2400" b="1" dirty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uk-UA" sz="2400" b="1" dirty="0" err="1">
                <a:latin typeface="Monotype Corsiva" pitchFamily="66" charset="0"/>
                <a:cs typeface="Times New Roman" pitchFamily="18" charset="0"/>
              </a:rPr>
              <a:t>старостинському</a:t>
            </a:r>
            <a:r>
              <a:rPr lang="uk-UA" sz="2400" b="1" dirty="0">
                <a:latin typeface="Monotype Corsiva" pitchFamily="66" charset="0"/>
                <a:cs typeface="Times New Roman" pitchFamily="18" charset="0"/>
              </a:rPr>
              <a:t> окрузі – 154;</a:t>
            </a:r>
          </a:p>
          <a:p>
            <a:pPr indent="449263" eaLnBrk="0" hangingPunct="0"/>
            <a:r>
              <a:rPr lang="uk-UA" sz="2400" b="1" dirty="0">
                <a:latin typeface="Monotype Corsiva" pitchFamily="66" charset="0"/>
                <a:cs typeface="Times New Roman" pitchFamily="18" charset="0"/>
              </a:rPr>
              <a:t>                        у Олександрівському </a:t>
            </a:r>
            <a:r>
              <a:rPr lang="uk-UA" sz="2400" b="1" dirty="0" err="1">
                <a:latin typeface="Monotype Corsiva" pitchFamily="66" charset="0"/>
                <a:cs typeface="Times New Roman" pitchFamily="18" charset="0"/>
              </a:rPr>
              <a:t>старостинському</a:t>
            </a:r>
            <a:r>
              <a:rPr lang="uk-UA" sz="2400" b="1" dirty="0">
                <a:latin typeface="Monotype Corsiva" pitchFamily="66" charset="0"/>
                <a:cs typeface="Times New Roman" pitchFamily="18" charset="0"/>
              </a:rPr>
              <a:t> окрузі – 212.</a:t>
            </a:r>
          </a:p>
        </p:txBody>
      </p:sp>
      <p:pic>
        <p:nvPicPr>
          <p:cNvPr id="25603" name="Picture 4"/>
          <p:cNvPicPr>
            <a:picLocks noChangeAspect="1" noChangeArrowheads="1"/>
          </p:cNvPicPr>
          <p:nvPr/>
        </p:nvPicPr>
        <p:blipFill>
          <a:blip r:embed="rId3"/>
          <a:srcRect l="15666" t="11662" r="9782" b="16339"/>
          <a:stretch>
            <a:fillRect/>
          </a:stretch>
        </p:blipFill>
        <p:spPr bwMode="auto">
          <a:xfrm>
            <a:off x="7456488" y="0"/>
            <a:ext cx="1687512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/>
          <a:srcRect l="23253" r="10484"/>
          <a:stretch>
            <a:fillRect/>
          </a:stretch>
        </p:blipFill>
        <p:spPr bwMode="auto">
          <a:xfrm>
            <a:off x="5080344" y="4005063"/>
            <a:ext cx="3524103" cy="2454621"/>
          </a:xfrm>
          <a:prstGeom prst="ellipse">
            <a:avLst/>
          </a:prstGeom>
          <a:ln w="63500" cap="rnd">
            <a:solidFill>
              <a:srgbClr val="EE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isometricOffAxis2Lef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/>
          <a:srcRect t="22631" r="13253" b="15638"/>
          <a:stretch>
            <a:fillRect/>
          </a:stretch>
        </p:blipFill>
        <p:spPr bwMode="auto">
          <a:xfrm flipH="1">
            <a:off x="899592" y="4149080"/>
            <a:ext cx="2012588" cy="25996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1227</TotalTime>
  <Words>662</Words>
  <Application>Microsoft Office PowerPoint</Application>
  <PresentationFormat>Экран (4:3)</PresentationFormat>
  <Paragraphs>101</Paragraphs>
  <Slides>15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5" baseType="lpstr">
      <vt:lpstr>Arial Unicode MS</vt:lpstr>
      <vt:lpstr>Arial</vt:lpstr>
      <vt:lpstr>Arial Black</vt:lpstr>
      <vt:lpstr>Calibri</vt:lpstr>
      <vt:lpstr>Century Gothic</vt:lpstr>
      <vt:lpstr>Monotype Corsiva</vt:lpstr>
      <vt:lpstr>Times New Roman</vt:lpstr>
      <vt:lpstr>Тема Office</vt:lpstr>
      <vt:lpstr>Диаграмма</vt:lpstr>
      <vt:lpstr>Microsoft Excel Chart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Олена</cp:lastModifiedBy>
  <cp:revision>48</cp:revision>
  <dcterms:created xsi:type="dcterms:W3CDTF">2025-06-18T10:16:22Z</dcterms:created>
  <dcterms:modified xsi:type="dcterms:W3CDTF">2025-08-14T18:02:22Z</dcterms:modified>
</cp:coreProperties>
</file>